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7" r:id="rId4"/>
    <p:sldId id="269" r:id="rId5"/>
    <p:sldId id="258" r:id="rId6"/>
    <p:sldId id="259" r:id="rId7"/>
    <p:sldId id="261" r:id="rId8"/>
    <p:sldId id="262" r:id="rId9"/>
    <p:sldId id="263" r:id="rId10"/>
    <p:sldId id="264" r:id="rId11"/>
    <p:sldId id="260" r:id="rId12"/>
    <p:sldId id="268" r:id="rId13"/>
    <p:sldId id="265" r:id="rId14"/>
    <p:sldId id="267" r:id="rId15"/>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B30DC3-44DC-454E-BC19-1B1B47C620DE}" v="57" dt="2024-11-28T12:19:44.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4660"/>
  </p:normalViewPr>
  <p:slideViewPr>
    <p:cSldViewPr snapToGrid="0">
      <p:cViewPr>
        <p:scale>
          <a:sx n="66" d="100"/>
          <a:sy n="66" d="100"/>
        </p:scale>
        <p:origin x="78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osz Chudzik" userId="b6ca7e2d-f229-4104-9526-473cc8ee4b90" providerId="ADAL" clId="{83B30DC3-44DC-454E-BC19-1B1B47C620DE}"/>
    <pc:docChg chg="undo redo custSel addSld delSld modSld sldOrd">
      <pc:chgData name="Milosz Chudzik" userId="b6ca7e2d-f229-4104-9526-473cc8ee4b90" providerId="ADAL" clId="{83B30DC3-44DC-454E-BC19-1B1B47C620DE}" dt="2024-11-29T08:04:59.922" v="2070" actId="2696"/>
      <pc:docMkLst>
        <pc:docMk/>
      </pc:docMkLst>
      <pc:sldChg chg="addSp delSp modSp new mod">
        <pc:chgData name="Milosz Chudzik" userId="b6ca7e2d-f229-4104-9526-473cc8ee4b90" providerId="ADAL" clId="{83B30DC3-44DC-454E-BC19-1B1B47C620DE}" dt="2024-11-26T13:10:43.325" v="14" actId="20577"/>
        <pc:sldMkLst>
          <pc:docMk/>
          <pc:sldMk cId="1099775171" sldId="256"/>
        </pc:sldMkLst>
        <pc:spChg chg="add del mod">
          <ac:chgData name="Milosz Chudzik" userId="b6ca7e2d-f229-4104-9526-473cc8ee4b90" providerId="ADAL" clId="{83B30DC3-44DC-454E-BC19-1B1B47C620DE}" dt="2024-11-26T13:10:43.325" v="14" actId="20577"/>
          <ac:spMkLst>
            <pc:docMk/>
            <pc:sldMk cId="1099775171" sldId="256"/>
            <ac:spMk id="2" creationId="{F77D64EB-3637-6BDA-CC5D-E8361D4D4348}"/>
          </ac:spMkLst>
        </pc:spChg>
        <pc:spChg chg="del">
          <ac:chgData name="Milosz Chudzik" userId="b6ca7e2d-f229-4104-9526-473cc8ee4b90" providerId="ADAL" clId="{83B30DC3-44DC-454E-BC19-1B1B47C620DE}" dt="2024-11-26T13:09:40.691" v="4" actId="478"/>
          <ac:spMkLst>
            <pc:docMk/>
            <pc:sldMk cId="1099775171" sldId="256"/>
            <ac:spMk id="3" creationId="{15997DE1-EB34-B2AC-7A09-F7984AAD062C}"/>
          </ac:spMkLst>
        </pc:spChg>
        <pc:spChg chg="add del mod">
          <ac:chgData name="Milosz Chudzik" userId="b6ca7e2d-f229-4104-9526-473cc8ee4b90" providerId="ADAL" clId="{83B30DC3-44DC-454E-BC19-1B1B47C620DE}" dt="2024-11-26T13:09:38.533" v="3" actId="478"/>
          <ac:spMkLst>
            <pc:docMk/>
            <pc:sldMk cId="1099775171" sldId="256"/>
            <ac:spMk id="5" creationId="{23A16AE5-5327-85D6-43B7-A8136C8C7BA3}"/>
          </ac:spMkLst>
        </pc:spChg>
      </pc:sldChg>
      <pc:sldChg chg="addSp delSp modSp new mod">
        <pc:chgData name="Milosz Chudzik" userId="b6ca7e2d-f229-4104-9526-473cc8ee4b90" providerId="ADAL" clId="{83B30DC3-44DC-454E-BC19-1B1B47C620DE}" dt="2024-11-27T07:54:50.809" v="169" actId="14100"/>
        <pc:sldMkLst>
          <pc:docMk/>
          <pc:sldMk cId="762758736" sldId="257"/>
        </pc:sldMkLst>
        <pc:spChg chg="del">
          <ac:chgData name="Milosz Chudzik" userId="b6ca7e2d-f229-4104-9526-473cc8ee4b90" providerId="ADAL" clId="{83B30DC3-44DC-454E-BC19-1B1B47C620DE}" dt="2024-11-27T07:50:11.225" v="52" actId="478"/>
          <ac:spMkLst>
            <pc:docMk/>
            <pc:sldMk cId="762758736" sldId="257"/>
            <ac:spMk id="2" creationId="{219BA2F3-1025-81D0-7D34-72A433A38FB4}"/>
          </ac:spMkLst>
        </pc:spChg>
        <pc:spChg chg="del mod">
          <ac:chgData name="Milosz Chudzik" userId="b6ca7e2d-f229-4104-9526-473cc8ee4b90" providerId="ADAL" clId="{83B30DC3-44DC-454E-BC19-1B1B47C620DE}" dt="2024-11-27T07:49:54.730" v="51"/>
          <ac:spMkLst>
            <pc:docMk/>
            <pc:sldMk cId="762758736" sldId="257"/>
            <ac:spMk id="3" creationId="{1F0E8519-821D-BC1A-5E8D-B5B225E49E9C}"/>
          </ac:spMkLst>
        </pc:spChg>
        <pc:spChg chg="add mod">
          <ac:chgData name="Milosz Chudzik" userId="b6ca7e2d-f229-4104-9526-473cc8ee4b90" providerId="ADAL" clId="{83B30DC3-44DC-454E-BC19-1B1B47C620DE}" dt="2024-11-27T07:53:49.166" v="164" actId="1076"/>
          <ac:spMkLst>
            <pc:docMk/>
            <pc:sldMk cId="762758736" sldId="257"/>
            <ac:spMk id="7" creationId="{44EC845D-4F5E-1254-377E-D3B6FFD1052D}"/>
          </ac:spMkLst>
        </pc:spChg>
        <pc:picChg chg="add mod">
          <ac:chgData name="Milosz Chudzik" userId="b6ca7e2d-f229-4104-9526-473cc8ee4b90" providerId="ADAL" clId="{83B30DC3-44DC-454E-BC19-1B1B47C620DE}" dt="2024-11-27T07:53:42.777" v="163" actId="1076"/>
          <ac:picMkLst>
            <pc:docMk/>
            <pc:sldMk cId="762758736" sldId="257"/>
            <ac:picMk id="4" creationId="{6124066B-C699-418D-EA3B-569903C58CCA}"/>
          </ac:picMkLst>
        </pc:picChg>
        <pc:inkChg chg="add mod">
          <ac:chgData name="Milosz Chudzik" userId="b6ca7e2d-f229-4104-9526-473cc8ee4b90" providerId="ADAL" clId="{83B30DC3-44DC-454E-BC19-1B1B47C620DE}" dt="2024-11-27T07:54:50.809" v="169" actId="14100"/>
          <ac:inkMkLst>
            <pc:docMk/>
            <pc:sldMk cId="762758736" sldId="257"/>
            <ac:inkMk id="5" creationId="{F86FB4C2-9CB7-D7B4-370B-E2BD113D5DF6}"/>
          </ac:inkMkLst>
        </pc:inkChg>
        <pc:inkChg chg="add mod">
          <ac:chgData name="Milosz Chudzik" userId="b6ca7e2d-f229-4104-9526-473cc8ee4b90" providerId="ADAL" clId="{83B30DC3-44DC-454E-BC19-1B1B47C620DE}" dt="2024-11-27T07:54:34.550" v="167" actId="14100"/>
          <ac:inkMkLst>
            <pc:docMk/>
            <pc:sldMk cId="762758736" sldId="257"/>
            <ac:inkMk id="6" creationId="{A2DE7B0B-89E1-09E5-EE14-C0BACA7E46B9}"/>
          </ac:inkMkLst>
        </pc:inkChg>
      </pc:sldChg>
      <pc:sldChg chg="addSp delSp modSp new mod">
        <pc:chgData name="Milosz Chudzik" userId="b6ca7e2d-f229-4104-9526-473cc8ee4b90" providerId="ADAL" clId="{83B30DC3-44DC-454E-BC19-1B1B47C620DE}" dt="2024-11-27T09:11:24.891" v="1447"/>
        <pc:sldMkLst>
          <pc:docMk/>
          <pc:sldMk cId="229845397" sldId="258"/>
        </pc:sldMkLst>
        <pc:spChg chg="del">
          <ac:chgData name="Milosz Chudzik" userId="b6ca7e2d-f229-4104-9526-473cc8ee4b90" providerId="ADAL" clId="{83B30DC3-44DC-454E-BC19-1B1B47C620DE}" dt="2024-11-27T08:01:36.345" v="172" actId="478"/>
          <ac:spMkLst>
            <pc:docMk/>
            <pc:sldMk cId="229845397" sldId="258"/>
            <ac:spMk id="2" creationId="{76513173-2B17-A2BA-AD08-FA4314543695}"/>
          </ac:spMkLst>
        </pc:spChg>
        <pc:spChg chg="del">
          <ac:chgData name="Milosz Chudzik" userId="b6ca7e2d-f229-4104-9526-473cc8ee4b90" providerId="ADAL" clId="{83B30DC3-44DC-454E-BC19-1B1B47C620DE}" dt="2024-11-27T08:01:32.371" v="171"/>
          <ac:spMkLst>
            <pc:docMk/>
            <pc:sldMk cId="229845397" sldId="258"/>
            <ac:spMk id="3" creationId="{8B82EB49-13E2-07A5-1A74-2DD7CFC94C15}"/>
          </ac:spMkLst>
        </pc:spChg>
        <pc:spChg chg="add mod">
          <ac:chgData name="Milosz Chudzik" userId="b6ca7e2d-f229-4104-9526-473cc8ee4b90" providerId="ADAL" clId="{83B30DC3-44DC-454E-BC19-1B1B47C620DE}" dt="2024-11-27T08:13:23.245" v="323" actId="20577"/>
          <ac:spMkLst>
            <pc:docMk/>
            <pc:sldMk cId="229845397" sldId="258"/>
            <ac:spMk id="5" creationId="{ECA47D44-97C4-8269-9110-3A41CF65FBCB}"/>
          </ac:spMkLst>
        </pc:spChg>
        <pc:spChg chg="add mod">
          <ac:chgData name="Milosz Chudzik" userId="b6ca7e2d-f229-4104-9526-473cc8ee4b90" providerId="ADAL" clId="{83B30DC3-44DC-454E-BC19-1B1B47C620DE}" dt="2024-11-27T09:11:21.404" v="1446"/>
          <ac:spMkLst>
            <pc:docMk/>
            <pc:sldMk cId="229845397" sldId="258"/>
            <ac:spMk id="17" creationId="{679F9BBA-DB7A-7DDA-D35F-BE0E71DB9DBE}"/>
          </ac:spMkLst>
        </pc:spChg>
        <pc:grpChg chg="del mod">
          <ac:chgData name="Milosz Chudzik" userId="b6ca7e2d-f229-4104-9526-473cc8ee4b90" providerId="ADAL" clId="{83B30DC3-44DC-454E-BC19-1B1B47C620DE}" dt="2024-11-27T08:44:26.587" v="759"/>
          <ac:grpSpMkLst>
            <pc:docMk/>
            <pc:sldMk cId="229845397" sldId="258"/>
            <ac:grpSpMk id="8" creationId="{E3D27ABD-5F3F-A3E1-59A8-1A2BF96C06E8}"/>
          </ac:grpSpMkLst>
        </pc:grpChg>
        <pc:grpChg chg="mod">
          <ac:chgData name="Milosz Chudzik" userId="b6ca7e2d-f229-4104-9526-473cc8ee4b90" providerId="ADAL" clId="{83B30DC3-44DC-454E-BC19-1B1B47C620DE}" dt="2024-11-27T08:44:26.587" v="759"/>
          <ac:grpSpMkLst>
            <pc:docMk/>
            <pc:sldMk cId="229845397" sldId="258"/>
            <ac:grpSpMk id="10" creationId="{1D7A0A7B-8C4E-672E-D218-0E4E431BBD06}"/>
          </ac:grpSpMkLst>
        </pc:grpChg>
        <pc:grpChg chg="mod">
          <ac:chgData name="Milosz Chudzik" userId="b6ca7e2d-f229-4104-9526-473cc8ee4b90" providerId="ADAL" clId="{83B30DC3-44DC-454E-BC19-1B1B47C620DE}" dt="2024-11-27T08:45:02.376" v="764"/>
          <ac:grpSpMkLst>
            <pc:docMk/>
            <pc:sldMk cId="229845397" sldId="258"/>
            <ac:grpSpMk id="15" creationId="{6BCE0058-5672-050A-1464-3AEB14E95636}"/>
          </ac:grpSpMkLst>
        </pc:grpChg>
        <pc:grpChg chg="add mod">
          <ac:chgData name="Milosz Chudzik" userId="b6ca7e2d-f229-4104-9526-473cc8ee4b90" providerId="ADAL" clId="{83B30DC3-44DC-454E-BC19-1B1B47C620DE}" dt="2024-11-27T09:11:21.404" v="1446"/>
          <ac:grpSpMkLst>
            <pc:docMk/>
            <pc:sldMk cId="229845397" sldId="258"/>
            <ac:grpSpMk id="18" creationId="{B21AD199-44EF-9415-ED5D-990F4186E6F8}"/>
          </ac:grpSpMkLst>
        </pc:grpChg>
        <pc:grpChg chg="add mod">
          <ac:chgData name="Milosz Chudzik" userId="b6ca7e2d-f229-4104-9526-473cc8ee4b90" providerId="ADAL" clId="{83B30DC3-44DC-454E-BC19-1B1B47C620DE}" dt="2024-11-27T09:11:21.404" v="1446"/>
          <ac:grpSpMkLst>
            <pc:docMk/>
            <pc:sldMk cId="229845397" sldId="258"/>
            <ac:grpSpMk id="23" creationId="{658B6A34-4A3D-AB22-91B9-E7C55D98B2FE}"/>
          </ac:grpSpMkLst>
        </pc:grpChg>
        <pc:picChg chg="add mod">
          <ac:chgData name="Milosz Chudzik" userId="b6ca7e2d-f229-4104-9526-473cc8ee4b90" providerId="ADAL" clId="{83B30DC3-44DC-454E-BC19-1B1B47C620DE}" dt="2024-11-27T08:09:44.555" v="176" actId="1076"/>
          <ac:picMkLst>
            <pc:docMk/>
            <pc:sldMk cId="229845397" sldId="258"/>
            <ac:picMk id="4" creationId="{03A21140-3937-4554-D5AB-A4CB529AFEF0}"/>
          </ac:picMkLst>
        </pc:picChg>
        <pc:picChg chg="add mod">
          <ac:chgData name="Milosz Chudzik" userId="b6ca7e2d-f229-4104-9526-473cc8ee4b90" providerId="ADAL" clId="{83B30DC3-44DC-454E-BC19-1B1B47C620DE}" dt="2024-11-27T09:11:24.891" v="1447"/>
          <ac:picMkLst>
            <pc:docMk/>
            <pc:sldMk cId="229845397" sldId="258"/>
            <ac:picMk id="16" creationId="{D592AA29-763C-BD8D-BE45-9E526285DCED}"/>
          </ac:picMkLst>
        </pc:picChg>
        <pc:inkChg chg="add mod">
          <ac:chgData name="Milosz Chudzik" userId="b6ca7e2d-f229-4104-9526-473cc8ee4b90" providerId="ADAL" clId="{83B30DC3-44DC-454E-BC19-1B1B47C620DE}" dt="2024-11-27T08:44:26.587" v="759"/>
          <ac:inkMkLst>
            <pc:docMk/>
            <pc:sldMk cId="229845397" sldId="258"/>
            <ac:inkMk id="6" creationId="{6FFDBEF5-236E-D22E-FAAC-01FFAC299068}"/>
          </ac:inkMkLst>
        </pc:inkChg>
        <pc:inkChg chg="add mod">
          <ac:chgData name="Milosz Chudzik" userId="b6ca7e2d-f229-4104-9526-473cc8ee4b90" providerId="ADAL" clId="{83B30DC3-44DC-454E-BC19-1B1B47C620DE}" dt="2024-11-27T08:44:26.587" v="759"/>
          <ac:inkMkLst>
            <pc:docMk/>
            <pc:sldMk cId="229845397" sldId="258"/>
            <ac:inkMk id="7" creationId="{AE28A784-BB2E-BD2B-3EF7-BCF553F404F4}"/>
          </ac:inkMkLst>
        </pc:inkChg>
        <pc:inkChg chg="add mod">
          <ac:chgData name="Milosz Chudzik" userId="b6ca7e2d-f229-4104-9526-473cc8ee4b90" providerId="ADAL" clId="{83B30DC3-44DC-454E-BC19-1B1B47C620DE}" dt="2024-11-27T08:44:26.587" v="759"/>
          <ac:inkMkLst>
            <pc:docMk/>
            <pc:sldMk cId="229845397" sldId="258"/>
            <ac:inkMk id="9" creationId="{C0DB42F9-B80D-7FA0-039B-97A78C17F443}"/>
          </ac:inkMkLst>
        </pc:inkChg>
        <pc:inkChg chg="add">
          <ac:chgData name="Milosz Chudzik" userId="b6ca7e2d-f229-4104-9526-473cc8ee4b90" providerId="ADAL" clId="{83B30DC3-44DC-454E-BC19-1B1B47C620DE}" dt="2024-11-27T08:44:35.235" v="760" actId="9405"/>
          <ac:inkMkLst>
            <pc:docMk/>
            <pc:sldMk cId="229845397" sldId="258"/>
            <ac:inkMk id="11" creationId="{09B1F268-0E8C-B17B-7D09-BE025FA3E3F2}"/>
          </ac:inkMkLst>
        </pc:inkChg>
        <pc:inkChg chg="add mod">
          <ac:chgData name="Milosz Chudzik" userId="b6ca7e2d-f229-4104-9526-473cc8ee4b90" providerId="ADAL" clId="{83B30DC3-44DC-454E-BC19-1B1B47C620DE}" dt="2024-11-27T08:45:02.376" v="764"/>
          <ac:inkMkLst>
            <pc:docMk/>
            <pc:sldMk cId="229845397" sldId="258"/>
            <ac:inkMk id="12" creationId="{C58A5C21-6229-E0E4-C874-13EF9D608334}"/>
          </ac:inkMkLst>
        </pc:inkChg>
        <pc:inkChg chg="add mod">
          <ac:chgData name="Milosz Chudzik" userId="b6ca7e2d-f229-4104-9526-473cc8ee4b90" providerId="ADAL" clId="{83B30DC3-44DC-454E-BC19-1B1B47C620DE}" dt="2024-11-27T08:45:02.376" v="764"/>
          <ac:inkMkLst>
            <pc:docMk/>
            <pc:sldMk cId="229845397" sldId="258"/>
            <ac:inkMk id="13" creationId="{CC732FEA-11AD-685F-7500-24BC3E71FE55}"/>
          </ac:inkMkLst>
        </pc:inkChg>
        <pc:inkChg chg="add mod">
          <ac:chgData name="Milosz Chudzik" userId="b6ca7e2d-f229-4104-9526-473cc8ee4b90" providerId="ADAL" clId="{83B30DC3-44DC-454E-BC19-1B1B47C620DE}" dt="2024-11-27T08:45:02.376" v="764"/>
          <ac:inkMkLst>
            <pc:docMk/>
            <pc:sldMk cId="229845397" sldId="258"/>
            <ac:inkMk id="14" creationId="{90A4A0FE-C68F-EC6C-82FC-532765D8C19C}"/>
          </ac:inkMkLst>
        </pc:inkChg>
        <pc:inkChg chg="mod">
          <ac:chgData name="Milosz Chudzik" userId="b6ca7e2d-f229-4104-9526-473cc8ee4b90" providerId="ADAL" clId="{83B30DC3-44DC-454E-BC19-1B1B47C620DE}" dt="2024-11-27T09:11:21.404" v="1446"/>
          <ac:inkMkLst>
            <pc:docMk/>
            <pc:sldMk cId="229845397" sldId="258"/>
            <ac:inkMk id="19" creationId="{DF6226CD-BC5F-D480-FE57-113E143A39F3}"/>
          </ac:inkMkLst>
        </pc:inkChg>
        <pc:inkChg chg="mod">
          <ac:chgData name="Milosz Chudzik" userId="b6ca7e2d-f229-4104-9526-473cc8ee4b90" providerId="ADAL" clId="{83B30DC3-44DC-454E-BC19-1B1B47C620DE}" dt="2024-11-27T09:11:21.404" v="1446"/>
          <ac:inkMkLst>
            <pc:docMk/>
            <pc:sldMk cId="229845397" sldId="258"/>
            <ac:inkMk id="20" creationId="{88AFD6BA-2838-FBC7-B493-A9762A88EA69}"/>
          </ac:inkMkLst>
        </pc:inkChg>
        <pc:inkChg chg="mod">
          <ac:chgData name="Milosz Chudzik" userId="b6ca7e2d-f229-4104-9526-473cc8ee4b90" providerId="ADAL" clId="{83B30DC3-44DC-454E-BC19-1B1B47C620DE}" dt="2024-11-27T09:11:21.404" v="1446"/>
          <ac:inkMkLst>
            <pc:docMk/>
            <pc:sldMk cId="229845397" sldId="258"/>
            <ac:inkMk id="21" creationId="{6562BF19-A68E-7CAD-D033-93717B027068}"/>
          </ac:inkMkLst>
        </pc:inkChg>
        <pc:inkChg chg="add mod">
          <ac:chgData name="Milosz Chudzik" userId="b6ca7e2d-f229-4104-9526-473cc8ee4b90" providerId="ADAL" clId="{83B30DC3-44DC-454E-BC19-1B1B47C620DE}" dt="2024-11-27T09:11:21.404" v="1446"/>
          <ac:inkMkLst>
            <pc:docMk/>
            <pc:sldMk cId="229845397" sldId="258"/>
            <ac:inkMk id="22" creationId="{A97AE0ED-0392-DF66-15DE-EB9A25B8290C}"/>
          </ac:inkMkLst>
        </pc:inkChg>
        <pc:inkChg chg="mod">
          <ac:chgData name="Milosz Chudzik" userId="b6ca7e2d-f229-4104-9526-473cc8ee4b90" providerId="ADAL" clId="{83B30DC3-44DC-454E-BC19-1B1B47C620DE}" dt="2024-11-27T09:11:21.404" v="1446"/>
          <ac:inkMkLst>
            <pc:docMk/>
            <pc:sldMk cId="229845397" sldId="258"/>
            <ac:inkMk id="24" creationId="{687A8725-6668-BAE6-D66F-F19D622C52E3}"/>
          </ac:inkMkLst>
        </pc:inkChg>
        <pc:inkChg chg="mod">
          <ac:chgData name="Milosz Chudzik" userId="b6ca7e2d-f229-4104-9526-473cc8ee4b90" providerId="ADAL" clId="{83B30DC3-44DC-454E-BC19-1B1B47C620DE}" dt="2024-11-27T09:11:21.404" v="1446"/>
          <ac:inkMkLst>
            <pc:docMk/>
            <pc:sldMk cId="229845397" sldId="258"/>
            <ac:inkMk id="25" creationId="{75BE73F9-F9AE-B824-1433-55F3DE860B48}"/>
          </ac:inkMkLst>
        </pc:inkChg>
        <pc:inkChg chg="mod">
          <ac:chgData name="Milosz Chudzik" userId="b6ca7e2d-f229-4104-9526-473cc8ee4b90" providerId="ADAL" clId="{83B30DC3-44DC-454E-BC19-1B1B47C620DE}" dt="2024-11-27T09:11:21.404" v="1446"/>
          <ac:inkMkLst>
            <pc:docMk/>
            <pc:sldMk cId="229845397" sldId="258"/>
            <ac:inkMk id="26" creationId="{80B16F3F-C8DF-C23D-3F5B-E87A28050304}"/>
          </ac:inkMkLst>
        </pc:inkChg>
      </pc:sldChg>
      <pc:sldChg chg="delSp modSp new mod">
        <pc:chgData name="Milosz Chudzik" userId="b6ca7e2d-f229-4104-9526-473cc8ee4b90" providerId="ADAL" clId="{83B30DC3-44DC-454E-BC19-1B1B47C620DE}" dt="2024-11-27T08:14:45.365" v="340" actId="1076"/>
        <pc:sldMkLst>
          <pc:docMk/>
          <pc:sldMk cId="2626814926" sldId="259"/>
        </pc:sldMkLst>
        <pc:spChg chg="mod">
          <ac:chgData name="Milosz Chudzik" userId="b6ca7e2d-f229-4104-9526-473cc8ee4b90" providerId="ADAL" clId="{83B30DC3-44DC-454E-BC19-1B1B47C620DE}" dt="2024-11-27T08:14:45.365" v="340" actId="1076"/>
          <ac:spMkLst>
            <pc:docMk/>
            <pc:sldMk cId="2626814926" sldId="259"/>
            <ac:spMk id="2" creationId="{AECCACD3-951D-FC72-FBC5-4CE2A1331354}"/>
          </ac:spMkLst>
        </pc:spChg>
        <pc:spChg chg="del">
          <ac:chgData name="Milosz Chudzik" userId="b6ca7e2d-f229-4104-9526-473cc8ee4b90" providerId="ADAL" clId="{83B30DC3-44DC-454E-BC19-1B1B47C620DE}" dt="2024-11-27T08:14:16.674" v="325" actId="478"/>
          <ac:spMkLst>
            <pc:docMk/>
            <pc:sldMk cId="2626814926" sldId="259"/>
            <ac:spMk id="3" creationId="{F7F3D526-8932-24F8-7478-4F559BC50907}"/>
          </ac:spMkLst>
        </pc:spChg>
      </pc:sldChg>
      <pc:sldChg chg="addSp delSp modSp new mod">
        <pc:chgData name="Milosz Chudzik" userId="b6ca7e2d-f229-4104-9526-473cc8ee4b90" providerId="ADAL" clId="{83B30DC3-44DC-454E-BC19-1B1B47C620DE}" dt="2024-11-27T08:56:46.118" v="1022" actId="732"/>
        <pc:sldMkLst>
          <pc:docMk/>
          <pc:sldMk cId="2728862671" sldId="260"/>
        </pc:sldMkLst>
        <pc:spChg chg="del">
          <ac:chgData name="Milosz Chudzik" userId="b6ca7e2d-f229-4104-9526-473cc8ee4b90" providerId="ADAL" clId="{83B30DC3-44DC-454E-BC19-1B1B47C620DE}" dt="2024-11-27T08:17:28.973" v="342" actId="478"/>
          <ac:spMkLst>
            <pc:docMk/>
            <pc:sldMk cId="2728862671" sldId="260"/>
            <ac:spMk id="2" creationId="{B2726BF7-7AF9-49BA-D670-7E4CEFE188E9}"/>
          </ac:spMkLst>
        </pc:spChg>
        <pc:spChg chg="del">
          <ac:chgData name="Milosz Chudzik" userId="b6ca7e2d-f229-4104-9526-473cc8ee4b90" providerId="ADAL" clId="{83B30DC3-44DC-454E-BC19-1B1B47C620DE}" dt="2024-11-27T08:30:54.798" v="343"/>
          <ac:spMkLst>
            <pc:docMk/>
            <pc:sldMk cId="2728862671" sldId="260"/>
            <ac:spMk id="3" creationId="{B49E9E51-C96A-00E5-D3B7-C1AD56709F62}"/>
          </ac:spMkLst>
        </pc:spChg>
        <pc:spChg chg="add mod">
          <ac:chgData name="Milosz Chudzik" userId="b6ca7e2d-f229-4104-9526-473cc8ee4b90" providerId="ADAL" clId="{83B30DC3-44DC-454E-BC19-1B1B47C620DE}" dt="2024-11-27T08:35:53.250" v="466" actId="20577"/>
          <ac:spMkLst>
            <pc:docMk/>
            <pc:sldMk cId="2728862671" sldId="260"/>
            <ac:spMk id="4" creationId="{78DCEEC6-6B3B-87C4-CC39-8A17B647D70D}"/>
          </ac:spMkLst>
        </pc:spChg>
        <pc:picChg chg="add mod">
          <ac:chgData name="Milosz Chudzik" userId="b6ca7e2d-f229-4104-9526-473cc8ee4b90" providerId="ADAL" clId="{83B30DC3-44DC-454E-BC19-1B1B47C620DE}" dt="2024-11-27T08:56:46.118" v="1022" actId="732"/>
          <ac:picMkLst>
            <pc:docMk/>
            <pc:sldMk cId="2728862671" sldId="260"/>
            <ac:picMk id="1026" creationId="{9F2F4490-A65A-8DD4-075C-376D27556AC2}"/>
          </ac:picMkLst>
        </pc:picChg>
        <pc:inkChg chg="add del">
          <ac:chgData name="Milosz Chudzik" userId="b6ca7e2d-f229-4104-9526-473cc8ee4b90" providerId="ADAL" clId="{83B30DC3-44DC-454E-BC19-1B1B47C620DE}" dt="2024-11-27T08:35:49.747" v="464" actId="9405"/>
          <ac:inkMkLst>
            <pc:docMk/>
            <pc:sldMk cId="2728862671" sldId="260"/>
            <ac:inkMk id="5" creationId="{34915F38-9A04-038F-DC89-EE7116466C68}"/>
          </ac:inkMkLst>
        </pc:inkChg>
        <pc:inkChg chg="add">
          <ac:chgData name="Milosz Chudzik" userId="b6ca7e2d-f229-4104-9526-473cc8ee4b90" providerId="ADAL" clId="{83B30DC3-44DC-454E-BC19-1B1B47C620DE}" dt="2024-11-27T08:36:18.307" v="467" actId="9405"/>
          <ac:inkMkLst>
            <pc:docMk/>
            <pc:sldMk cId="2728862671" sldId="260"/>
            <ac:inkMk id="6" creationId="{80B0A44B-8CF4-12D6-25CF-FE0697F94683}"/>
          </ac:inkMkLst>
        </pc:inkChg>
        <pc:inkChg chg="add">
          <ac:chgData name="Milosz Chudzik" userId="b6ca7e2d-f229-4104-9526-473cc8ee4b90" providerId="ADAL" clId="{83B30DC3-44DC-454E-BC19-1B1B47C620DE}" dt="2024-11-27T08:36:24.149" v="468" actId="9405"/>
          <ac:inkMkLst>
            <pc:docMk/>
            <pc:sldMk cId="2728862671" sldId="260"/>
            <ac:inkMk id="7" creationId="{27296F0A-C799-3F79-FFAE-5144AE868C75}"/>
          </ac:inkMkLst>
        </pc:inkChg>
        <pc:inkChg chg="add">
          <ac:chgData name="Milosz Chudzik" userId="b6ca7e2d-f229-4104-9526-473cc8ee4b90" providerId="ADAL" clId="{83B30DC3-44DC-454E-BC19-1B1B47C620DE}" dt="2024-11-27T08:36:30.377" v="469" actId="9405"/>
          <ac:inkMkLst>
            <pc:docMk/>
            <pc:sldMk cId="2728862671" sldId="260"/>
            <ac:inkMk id="8" creationId="{2652736F-8A8F-439D-60CD-579CCBF1D932}"/>
          </ac:inkMkLst>
        </pc:inkChg>
        <pc:inkChg chg="add">
          <ac:chgData name="Milosz Chudzik" userId="b6ca7e2d-f229-4104-9526-473cc8ee4b90" providerId="ADAL" clId="{83B30DC3-44DC-454E-BC19-1B1B47C620DE}" dt="2024-11-27T08:36:37.557" v="470" actId="9405"/>
          <ac:inkMkLst>
            <pc:docMk/>
            <pc:sldMk cId="2728862671" sldId="260"/>
            <ac:inkMk id="9" creationId="{3F00691D-6577-6DAC-493C-019E42F3D932}"/>
          </ac:inkMkLst>
        </pc:inkChg>
      </pc:sldChg>
      <pc:sldChg chg="addSp delSp modSp new mod ord setBg">
        <pc:chgData name="Milosz Chudzik" userId="b6ca7e2d-f229-4104-9526-473cc8ee4b90" providerId="ADAL" clId="{83B30DC3-44DC-454E-BC19-1B1B47C620DE}" dt="2024-11-27T08:43:31.011" v="754" actId="20577"/>
        <pc:sldMkLst>
          <pc:docMk/>
          <pc:sldMk cId="2810348989" sldId="261"/>
        </pc:sldMkLst>
        <pc:spChg chg="del">
          <ac:chgData name="Milosz Chudzik" userId="b6ca7e2d-f229-4104-9526-473cc8ee4b90" providerId="ADAL" clId="{83B30DC3-44DC-454E-BC19-1B1B47C620DE}" dt="2024-11-27T08:37:13.948" v="474" actId="478"/>
          <ac:spMkLst>
            <pc:docMk/>
            <pc:sldMk cId="2810348989" sldId="261"/>
            <ac:spMk id="2" creationId="{B334F19D-16D7-2BAB-C65C-037A34E53142}"/>
          </ac:spMkLst>
        </pc:spChg>
        <pc:spChg chg="del">
          <ac:chgData name="Milosz Chudzik" userId="b6ca7e2d-f229-4104-9526-473cc8ee4b90" providerId="ADAL" clId="{83B30DC3-44DC-454E-BC19-1B1B47C620DE}" dt="2024-11-27T08:37:16.639" v="475"/>
          <ac:spMkLst>
            <pc:docMk/>
            <pc:sldMk cId="2810348989" sldId="261"/>
            <ac:spMk id="3" creationId="{7CFF9146-7EE4-8235-9FE9-54471ED5422F}"/>
          </ac:spMkLst>
        </pc:spChg>
        <pc:spChg chg="add mod">
          <ac:chgData name="Milosz Chudzik" userId="b6ca7e2d-f229-4104-9526-473cc8ee4b90" providerId="ADAL" clId="{83B30DC3-44DC-454E-BC19-1B1B47C620DE}" dt="2024-11-27T08:43:31.011" v="754" actId="20577"/>
          <ac:spMkLst>
            <pc:docMk/>
            <pc:sldMk cId="2810348989" sldId="261"/>
            <ac:spMk id="17" creationId="{48AD9EFD-687E-7CDE-6DBA-F3726749A673}"/>
          </ac:spMkLst>
        </pc:spChg>
        <pc:spChg chg="add del">
          <ac:chgData name="Milosz Chudzik" userId="b6ca7e2d-f229-4104-9526-473cc8ee4b90" providerId="ADAL" clId="{83B30DC3-44DC-454E-BC19-1B1B47C620DE}" dt="2024-11-27T08:37:30.510" v="477" actId="26606"/>
          <ac:spMkLst>
            <pc:docMk/>
            <pc:sldMk cId="2810348989" sldId="261"/>
            <ac:spMk id="2054" creationId="{DBAB5D44-F73A-6AEB-9E1F-4AD1F1C8E244}"/>
          </ac:spMkLst>
        </pc:spChg>
        <pc:spChg chg="add del">
          <ac:chgData name="Milosz Chudzik" userId="b6ca7e2d-f229-4104-9526-473cc8ee4b90" providerId="ADAL" clId="{83B30DC3-44DC-454E-BC19-1B1B47C620DE}" dt="2024-11-27T08:37:47.368" v="481" actId="26606"/>
          <ac:spMkLst>
            <pc:docMk/>
            <pc:sldMk cId="2810348989" sldId="261"/>
            <ac:spMk id="2061" creationId="{C0763A76-9F1C-4FC5-82B7-DD475DA461B2}"/>
          </ac:spMkLst>
        </pc:spChg>
        <pc:spChg chg="add del">
          <ac:chgData name="Milosz Chudzik" userId="b6ca7e2d-f229-4104-9526-473cc8ee4b90" providerId="ADAL" clId="{83B30DC3-44DC-454E-BC19-1B1B47C620DE}" dt="2024-11-27T08:37:47.368" v="481" actId="26606"/>
          <ac:spMkLst>
            <pc:docMk/>
            <pc:sldMk cId="2810348989" sldId="261"/>
            <ac:spMk id="2062" creationId="{E81BF4F6-F2CF-4984-9D14-D6966D92F99F}"/>
          </ac:spMkLst>
        </pc:spChg>
        <pc:spChg chg="add del">
          <ac:chgData name="Milosz Chudzik" userId="b6ca7e2d-f229-4104-9526-473cc8ee4b90" providerId="ADAL" clId="{83B30DC3-44DC-454E-BC19-1B1B47C620DE}" dt="2024-11-27T08:37:47.368" v="481" actId="26606"/>
          <ac:spMkLst>
            <pc:docMk/>
            <pc:sldMk cId="2810348989" sldId="261"/>
            <ac:spMk id="2063" creationId="{594519A7-03BE-62B0-C816-06473619123A}"/>
          </ac:spMkLst>
        </pc:spChg>
        <pc:grpChg chg="mod">
          <ac:chgData name="Milosz Chudzik" userId="b6ca7e2d-f229-4104-9526-473cc8ee4b90" providerId="ADAL" clId="{83B30DC3-44DC-454E-BC19-1B1B47C620DE}" dt="2024-11-27T08:38:44.795" v="490"/>
          <ac:grpSpMkLst>
            <pc:docMk/>
            <pc:sldMk cId="2810348989" sldId="261"/>
            <ac:grpSpMk id="8" creationId="{604C9485-66C8-69A0-CABE-AE6E0F654427}"/>
          </ac:grpSpMkLst>
        </pc:grpChg>
        <pc:grpChg chg="add del">
          <ac:chgData name="Milosz Chudzik" userId="b6ca7e2d-f229-4104-9526-473cc8ee4b90" providerId="ADAL" clId="{83B30DC3-44DC-454E-BC19-1B1B47C620DE}" dt="2024-11-27T08:37:30.510" v="477" actId="26606"/>
          <ac:grpSpMkLst>
            <pc:docMk/>
            <pc:sldMk cId="2810348989" sldId="261"/>
            <ac:grpSpMk id="2057" creationId="{BE589684-54CA-64D8-C963-5F19FF75BF72}"/>
          </ac:grpSpMkLst>
        </pc:grpChg>
        <pc:picChg chg="add mod">
          <ac:chgData name="Milosz Chudzik" userId="b6ca7e2d-f229-4104-9526-473cc8ee4b90" providerId="ADAL" clId="{83B30DC3-44DC-454E-BC19-1B1B47C620DE}" dt="2024-11-27T08:38:11.378" v="485" actId="14100"/>
          <ac:picMkLst>
            <pc:docMk/>
            <pc:sldMk cId="2810348989" sldId="261"/>
            <ac:picMk id="2050" creationId="{B0D2680F-9F1D-FA1D-64A1-6434FD84410D}"/>
          </ac:picMkLst>
        </pc:picChg>
        <pc:inkChg chg="add">
          <ac:chgData name="Milosz Chudzik" userId="b6ca7e2d-f229-4104-9526-473cc8ee4b90" providerId="ADAL" clId="{83B30DC3-44DC-454E-BC19-1B1B47C620DE}" dt="2024-11-27T08:38:29.859" v="486" actId="9405"/>
          <ac:inkMkLst>
            <pc:docMk/>
            <pc:sldMk cId="2810348989" sldId="261"/>
            <ac:inkMk id="4" creationId="{96336317-D8E3-29C7-7C5F-608764D2EB60}"/>
          </ac:inkMkLst>
        </pc:inkChg>
        <pc:inkChg chg="add">
          <ac:chgData name="Milosz Chudzik" userId="b6ca7e2d-f229-4104-9526-473cc8ee4b90" providerId="ADAL" clId="{83B30DC3-44DC-454E-BC19-1B1B47C620DE}" dt="2024-11-27T08:38:38.468" v="487" actId="9405"/>
          <ac:inkMkLst>
            <pc:docMk/>
            <pc:sldMk cId="2810348989" sldId="261"/>
            <ac:inkMk id="5" creationId="{0DEFE449-F72C-0EEE-323B-C9839A697ACF}"/>
          </ac:inkMkLst>
        </pc:inkChg>
        <pc:inkChg chg="add mod">
          <ac:chgData name="Milosz Chudzik" userId="b6ca7e2d-f229-4104-9526-473cc8ee4b90" providerId="ADAL" clId="{83B30DC3-44DC-454E-BC19-1B1B47C620DE}" dt="2024-11-27T08:38:44.795" v="490"/>
          <ac:inkMkLst>
            <pc:docMk/>
            <pc:sldMk cId="2810348989" sldId="261"/>
            <ac:inkMk id="6" creationId="{C0D74BDC-B878-FF54-9E13-8B3702303DDD}"/>
          </ac:inkMkLst>
        </pc:inkChg>
        <pc:inkChg chg="add mod">
          <ac:chgData name="Milosz Chudzik" userId="b6ca7e2d-f229-4104-9526-473cc8ee4b90" providerId="ADAL" clId="{83B30DC3-44DC-454E-BC19-1B1B47C620DE}" dt="2024-11-27T08:38:44.795" v="490"/>
          <ac:inkMkLst>
            <pc:docMk/>
            <pc:sldMk cId="2810348989" sldId="261"/>
            <ac:inkMk id="7" creationId="{88981A98-EE66-1A9E-2E3F-41B8C3FEE7F1}"/>
          </ac:inkMkLst>
        </pc:inkChg>
        <pc:inkChg chg="add">
          <ac:chgData name="Milosz Chudzik" userId="b6ca7e2d-f229-4104-9526-473cc8ee4b90" providerId="ADAL" clId="{83B30DC3-44DC-454E-BC19-1B1B47C620DE}" dt="2024-11-27T08:38:58.322" v="491" actId="9405"/>
          <ac:inkMkLst>
            <pc:docMk/>
            <pc:sldMk cId="2810348989" sldId="261"/>
            <ac:inkMk id="9" creationId="{6045ABB7-BCA7-4942-7C06-A866EB1B1215}"/>
          </ac:inkMkLst>
        </pc:inkChg>
        <pc:inkChg chg="add">
          <ac:chgData name="Milosz Chudzik" userId="b6ca7e2d-f229-4104-9526-473cc8ee4b90" providerId="ADAL" clId="{83B30DC3-44DC-454E-BC19-1B1B47C620DE}" dt="2024-11-27T08:39:18.704" v="492" actId="9405"/>
          <ac:inkMkLst>
            <pc:docMk/>
            <pc:sldMk cId="2810348989" sldId="261"/>
            <ac:inkMk id="10" creationId="{18B748E8-E21D-3D81-2C3C-6C0F06E5D096}"/>
          </ac:inkMkLst>
        </pc:inkChg>
        <pc:inkChg chg="add">
          <ac:chgData name="Milosz Chudzik" userId="b6ca7e2d-f229-4104-9526-473cc8ee4b90" providerId="ADAL" clId="{83B30DC3-44DC-454E-BC19-1B1B47C620DE}" dt="2024-11-27T08:39:25.016" v="493" actId="9405"/>
          <ac:inkMkLst>
            <pc:docMk/>
            <pc:sldMk cId="2810348989" sldId="261"/>
            <ac:inkMk id="11" creationId="{EC75C143-ABBD-6E4D-AF2B-1368A8515227}"/>
          </ac:inkMkLst>
        </pc:inkChg>
        <pc:inkChg chg="add del">
          <ac:chgData name="Milosz Chudzik" userId="b6ca7e2d-f229-4104-9526-473cc8ee4b90" providerId="ADAL" clId="{83B30DC3-44DC-454E-BC19-1B1B47C620DE}" dt="2024-11-27T08:39:43.728" v="497"/>
          <ac:inkMkLst>
            <pc:docMk/>
            <pc:sldMk cId="2810348989" sldId="261"/>
            <ac:inkMk id="12" creationId="{E05CF53D-0668-3EE2-E568-61A6AA6F23F4}"/>
          </ac:inkMkLst>
        </pc:inkChg>
        <pc:inkChg chg="add del">
          <ac:chgData name="Milosz Chudzik" userId="b6ca7e2d-f229-4104-9526-473cc8ee4b90" providerId="ADAL" clId="{83B30DC3-44DC-454E-BC19-1B1B47C620DE}" dt="2024-11-27T08:39:43.728" v="496"/>
          <ac:inkMkLst>
            <pc:docMk/>
            <pc:sldMk cId="2810348989" sldId="261"/>
            <ac:inkMk id="13" creationId="{F7D18C9B-B2A1-F311-0385-84410717EE53}"/>
          </ac:inkMkLst>
        </pc:inkChg>
        <pc:inkChg chg="add">
          <ac:chgData name="Milosz Chudzik" userId="b6ca7e2d-f229-4104-9526-473cc8ee4b90" providerId="ADAL" clId="{83B30DC3-44DC-454E-BC19-1B1B47C620DE}" dt="2024-11-27T08:39:55.433" v="498" actId="9405"/>
          <ac:inkMkLst>
            <pc:docMk/>
            <pc:sldMk cId="2810348989" sldId="261"/>
            <ac:inkMk id="14" creationId="{DAA831FC-5D06-A48D-4165-48CD56953120}"/>
          </ac:inkMkLst>
        </pc:inkChg>
        <pc:inkChg chg="add">
          <ac:chgData name="Milosz Chudzik" userId="b6ca7e2d-f229-4104-9526-473cc8ee4b90" providerId="ADAL" clId="{83B30DC3-44DC-454E-BC19-1B1B47C620DE}" dt="2024-11-27T08:39:58.429" v="499" actId="9405"/>
          <ac:inkMkLst>
            <pc:docMk/>
            <pc:sldMk cId="2810348989" sldId="261"/>
            <ac:inkMk id="15" creationId="{C865B969-CD69-3098-8E2A-5D0578D68894}"/>
          </ac:inkMkLst>
        </pc:inkChg>
        <pc:inkChg chg="add">
          <ac:chgData name="Milosz Chudzik" userId="b6ca7e2d-f229-4104-9526-473cc8ee4b90" providerId="ADAL" clId="{83B30DC3-44DC-454E-BC19-1B1B47C620DE}" dt="2024-11-27T08:40:07.154" v="500" actId="9405"/>
          <ac:inkMkLst>
            <pc:docMk/>
            <pc:sldMk cId="2810348989" sldId="261"/>
            <ac:inkMk id="16" creationId="{024AC747-331A-6182-45CC-725E5EC74AB6}"/>
          </ac:inkMkLst>
        </pc:inkChg>
      </pc:sldChg>
      <pc:sldChg chg="new del">
        <pc:chgData name="Milosz Chudzik" userId="b6ca7e2d-f229-4104-9526-473cc8ee4b90" providerId="ADAL" clId="{83B30DC3-44DC-454E-BC19-1B1B47C620DE}" dt="2024-11-27T08:46:36.939" v="766" actId="2696"/>
        <pc:sldMkLst>
          <pc:docMk/>
          <pc:sldMk cId="3117270463" sldId="262"/>
        </pc:sldMkLst>
      </pc:sldChg>
      <pc:sldChg chg="delSp modSp new mod ord">
        <pc:chgData name="Milosz Chudzik" userId="b6ca7e2d-f229-4104-9526-473cc8ee4b90" providerId="ADAL" clId="{83B30DC3-44DC-454E-BC19-1B1B47C620DE}" dt="2024-11-27T08:46:59.786" v="780" actId="478"/>
        <pc:sldMkLst>
          <pc:docMk/>
          <pc:sldMk cId="3378174292" sldId="262"/>
        </pc:sldMkLst>
        <pc:spChg chg="mod">
          <ac:chgData name="Milosz Chudzik" userId="b6ca7e2d-f229-4104-9526-473cc8ee4b90" providerId="ADAL" clId="{83B30DC3-44DC-454E-BC19-1B1B47C620DE}" dt="2024-11-27T08:46:55.084" v="779" actId="20577"/>
          <ac:spMkLst>
            <pc:docMk/>
            <pc:sldMk cId="3378174292" sldId="262"/>
            <ac:spMk id="2" creationId="{D01AFAE0-7E82-8FB8-A12F-5231E5C0E8E6}"/>
          </ac:spMkLst>
        </pc:spChg>
        <pc:spChg chg="del">
          <ac:chgData name="Milosz Chudzik" userId="b6ca7e2d-f229-4104-9526-473cc8ee4b90" providerId="ADAL" clId="{83B30DC3-44DC-454E-BC19-1B1B47C620DE}" dt="2024-11-27T08:46:59.786" v="780" actId="478"/>
          <ac:spMkLst>
            <pc:docMk/>
            <pc:sldMk cId="3378174292" sldId="262"/>
            <ac:spMk id="3" creationId="{BDD03EB6-1235-6099-89E0-0173E9BFFF76}"/>
          </ac:spMkLst>
        </pc:spChg>
      </pc:sldChg>
      <pc:sldChg chg="addSp delSp modSp new mod">
        <pc:chgData name="Milosz Chudzik" userId="b6ca7e2d-f229-4104-9526-473cc8ee4b90" providerId="ADAL" clId="{83B30DC3-44DC-454E-BC19-1B1B47C620DE}" dt="2024-11-27T09:38:03.182" v="1524" actId="20577"/>
        <pc:sldMkLst>
          <pc:docMk/>
          <pc:sldMk cId="2058540957" sldId="263"/>
        </pc:sldMkLst>
        <pc:spChg chg="del">
          <ac:chgData name="Milosz Chudzik" userId="b6ca7e2d-f229-4104-9526-473cc8ee4b90" providerId="ADAL" clId="{83B30DC3-44DC-454E-BC19-1B1B47C620DE}" dt="2024-11-27T08:47:23.811" v="782" actId="478"/>
          <ac:spMkLst>
            <pc:docMk/>
            <pc:sldMk cId="2058540957" sldId="263"/>
            <ac:spMk id="2" creationId="{1E0D8E69-F9DF-9AE7-4533-0E3C7D6CA10D}"/>
          </ac:spMkLst>
        </pc:spChg>
        <pc:spChg chg="del">
          <ac:chgData name="Milosz Chudzik" userId="b6ca7e2d-f229-4104-9526-473cc8ee4b90" providerId="ADAL" clId="{83B30DC3-44DC-454E-BC19-1B1B47C620DE}" dt="2024-11-27T08:47:26.610" v="783"/>
          <ac:spMkLst>
            <pc:docMk/>
            <pc:sldMk cId="2058540957" sldId="263"/>
            <ac:spMk id="3" creationId="{B4324D30-5FC6-ADF1-ACC9-44BFC0B670D8}"/>
          </ac:spMkLst>
        </pc:spChg>
        <pc:spChg chg="add mod">
          <ac:chgData name="Milosz Chudzik" userId="b6ca7e2d-f229-4104-9526-473cc8ee4b90" providerId="ADAL" clId="{83B30DC3-44DC-454E-BC19-1B1B47C620DE}" dt="2024-11-27T09:38:03.182" v="1524" actId="20577"/>
          <ac:spMkLst>
            <pc:docMk/>
            <pc:sldMk cId="2058540957" sldId="263"/>
            <ac:spMk id="4" creationId="{BDF34F8D-957B-EA61-D2B9-FA1F402DCB50}"/>
          </ac:spMkLst>
        </pc:spChg>
        <pc:grpChg chg="mod">
          <ac:chgData name="Milosz Chudzik" userId="b6ca7e2d-f229-4104-9526-473cc8ee4b90" providerId="ADAL" clId="{83B30DC3-44DC-454E-BC19-1B1B47C620DE}" dt="2024-11-27T08:55:30.929" v="1011"/>
          <ac:grpSpMkLst>
            <pc:docMk/>
            <pc:sldMk cId="2058540957" sldId="263"/>
            <ac:grpSpMk id="19" creationId="{099C5D1C-DF42-A8D5-EE5F-DC05B2984513}"/>
          </ac:grpSpMkLst>
        </pc:grpChg>
        <pc:grpChg chg="mod">
          <ac:chgData name="Milosz Chudzik" userId="b6ca7e2d-f229-4104-9526-473cc8ee4b90" providerId="ADAL" clId="{83B30DC3-44DC-454E-BC19-1B1B47C620DE}" dt="2024-11-27T08:55:37.723" v="1016"/>
          <ac:grpSpMkLst>
            <pc:docMk/>
            <pc:sldMk cId="2058540957" sldId="263"/>
            <ac:grpSpMk id="22" creationId="{A1BF8870-82A8-4251-E142-9BFB20F9FF3A}"/>
          </ac:grpSpMkLst>
        </pc:grpChg>
        <pc:picChg chg="add mod">
          <ac:chgData name="Milosz Chudzik" userId="b6ca7e2d-f229-4104-9526-473cc8ee4b90" providerId="ADAL" clId="{83B30DC3-44DC-454E-BC19-1B1B47C620DE}" dt="2024-11-27T08:47:46.399" v="786" actId="14100"/>
          <ac:picMkLst>
            <pc:docMk/>
            <pc:sldMk cId="2058540957" sldId="263"/>
            <ac:picMk id="3074" creationId="{142E6BA0-31E3-7E21-08B7-F060F407BBA7}"/>
          </ac:picMkLst>
        </pc:picChg>
        <pc:inkChg chg="add del">
          <ac:chgData name="Milosz Chudzik" userId="b6ca7e2d-f229-4104-9526-473cc8ee4b90" providerId="ADAL" clId="{83B30DC3-44DC-454E-BC19-1B1B47C620DE}" dt="2024-11-27T08:51:14.472" v="926" actId="9405"/>
          <ac:inkMkLst>
            <pc:docMk/>
            <pc:sldMk cId="2058540957" sldId="263"/>
            <ac:inkMk id="5" creationId="{57BB1A39-09AB-8FB6-D997-3BDED02130B5}"/>
          </ac:inkMkLst>
        </pc:inkChg>
        <pc:inkChg chg="add del">
          <ac:chgData name="Milosz Chudzik" userId="b6ca7e2d-f229-4104-9526-473cc8ee4b90" providerId="ADAL" clId="{83B30DC3-44DC-454E-BC19-1B1B47C620DE}" dt="2024-11-27T08:53:24.138" v="1000" actId="478"/>
          <ac:inkMkLst>
            <pc:docMk/>
            <pc:sldMk cId="2058540957" sldId="263"/>
            <ac:inkMk id="6" creationId="{7D4D41FA-FC95-0B78-4A62-255234E3C3F9}"/>
          </ac:inkMkLst>
        </pc:inkChg>
        <pc:inkChg chg="add">
          <ac:chgData name="Milosz Chudzik" userId="b6ca7e2d-f229-4104-9526-473cc8ee4b90" providerId="ADAL" clId="{83B30DC3-44DC-454E-BC19-1B1B47C620DE}" dt="2024-11-27T08:51:28.916" v="928" actId="9405"/>
          <ac:inkMkLst>
            <pc:docMk/>
            <pc:sldMk cId="2058540957" sldId="263"/>
            <ac:inkMk id="7" creationId="{8CAE36C2-5F33-C1A3-A927-6A7DA78D61C2}"/>
          </ac:inkMkLst>
        </pc:inkChg>
        <pc:inkChg chg="add del">
          <ac:chgData name="Milosz Chudzik" userId="b6ca7e2d-f229-4104-9526-473cc8ee4b90" providerId="ADAL" clId="{83B30DC3-44DC-454E-BC19-1B1B47C620DE}" dt="2024-11-27T08:51:36.267" v="930" actId="9405"/>
          <ac:inkMkLst>
            <pc:docMk/>
            <pc:sldMk cId="2058540957" sldId="263"/>
            <ac:inkMk id="8" creationId="{7A3131AC-91DA-18C2-B9CC-AC2A268D7186}"/>
          </ac:inkMkLst>
        </pc:inkChg>
        <pc:inkChg chg="add del">
          <ac:chgData name="Milosz Chudzik" userId="b6ca7e2d-f229-4104-9526-473cc8ee4b90" providerId="ADAL" clId="{83B30DC3-44DC-454E-BC19-1B1B47C620DE}" dt="2024-11-27T08:53:26.614" v="1001" actId="478"/>
          <ac:inkMkLst>
            <pc:docMk/>
            <pc:sldMk cId="2058540957" sldId="263"/>
            <ac:inkMk id="9" creationId="{2652D924-F299-5F30-A2F2-83B7C03B38EC}"/>
          </ac:inkMkLst>
        </pc:inkChg>
        <pc:inkChg chg="add">
          <ac:chgData name="Milosz Chudzik" userId="b6ca7e2d-f229-4104-9526-473cc8ee4b90" providerId="ADAL" clId="{83B30DC3-44DC-454E-BC19-1B1B47C620DE}" dt="2024-11-27T08:54:27.159" v="1002" actId="9405"/>
          <ac:inkMkLst>
            <pc:docMk/>
            <pc:sldMk cId="2058540957" sldId="263"/>
            <ac:inkMk id="10" creationId="{AA8466F7-B508-04A2-310B-E093B1797176}"/>
          </ac:inkMkLst>
        </pc:inkChg>
        <pc:inkChg chg="add">
          <ac:chgData name="Milosz Chudzik" userId="b6ca7e2d-f229-4104-9526-473cc8ee4b90" providerId="ADAL" clId="{83B30DC3-44DC-454E-BC19-1B1B47C620DE}" dt="2024-11-27T08:54:30.901" v="1003" actId="9405"/>
          <ac:inkMkLst>
            <pc:docMk/>
            <pc:sldMk cId="2058540957" sldId="263"/>
            <ac:inkMk id="11" creationId="{08DCA7C7-197D-0209-0162-9D69FEA980BD}"/>
          </ac:inkMkLst>
        </pc:inkChg>
        <pc:inkChg chg="add">
          <ac:chgData name="Milosz Chudzik" userId="b6ca7e2d-f229-4104-9526-473cc8ee4b90" providerId="ADAL" clId="{83B30DC3-44DC-454E-BC19-1B1B47C620DE}" dt="2024-11-27T08:54:41.089" v="1004" actId="9405"/>
          <ac:inkMkLst>
            <pc:docMk/>
            <pc:sldMk cId="2058540957" sldId="263"/>
            <ac:inkMk id="12" creationId="{DA5CEB36-5090-0489-3E04-169472EC9CAD}"/>
          </ac:inkMkLst>
        </pc:inkChg>
        <pc:inkChg chg="add">
          <ac:chgData name="Milosz Chudzik" userId="b6ca7e2d-f229-4104-9526-473cc8ee4b90" providerId="ADAL" clId="{83B30DC3-44DC-454E-BC19-1B1B47C620DE}" dt="2024-11-27T08:55:00.014" v="1005" actId="9405"/>
          <ac:inkMkLst>
            <pc:docMk/>
            <pc:sldMk cId="2058540957" sldId="263"/>
            <ac:inkMk id="13" creationId="{CF24104B-8DAD-F945-3F07-6CD2DEEDC220}"/>
          </ac:inkMkLst>
        </pc:inkChg>
        <pc:inkChg chg="add">
          <ac:chgData name="Milosz Chudzik" userId="b6ca7e2d-f229-4104-9526-473cc8ee4b90" providerId="ADAL" clId="{83B30DC3-44DC-454E-BC19-1B1B47C620DE}" dt="2024-11-27T08:55:03.982" v="1006" actId="9405"/>
          <ac:inkMkLst>
            <pc:docMk/>
            <pc:sldMk cId="2058540957" sldId="263"/>
            <ac:inkMk id="14" creationId="{84A5B1B2-0B4A-F173-5BCF-99F13716272B}"/>
          </ac:inkMkLst>
        </pc:inkChg>
        <pc:inkChg chg="add">
          <ac:chgData name="Milosz Chudzik" userId="b6ca7e2d-f229-4104-9526-473cc8ee4b90" providerId="ADAL" clId="{83B30DC3-44DC-454E-BC19-1B1B47C620DE}" dt="2024-11-27T08:55:10.666" v="1007" actId="9405"/>
          <ac:inkMkLst>
            <pc:docMk/>
            <pc:sldMk cId="2058540957" sldId="263"/>
            <ac:inkMk id="15" creationId="{2BB90B9F-70BA-BDEE-6B78-590BC231658C}"/>
          </ac:inkMkLst>
        </pc:inkChg>
        <pc:inkChg chg="add">
          <ac:chgData name="Milosz Chudzik" userId="b6ca7e2d-f229-4104-9526-473cc8ee4b90" providerId="ADAL" clId="{83B30DC3-44DC-454E-BC19-1B1B47C620DE}" dt="2024-11-27T08:55:23.023" v="1008" actId="9405"/>
          <ac:inkMkLst>
            <pc:docMk/>
            <pc:sldMk cId="2058540957" sldId="263"/>
            <ac:inkMk id="16" creationId="{43ED51F2-C2D4-EE5A-2F2B-2E0BC36F5649}"/>
          </ac:inkMkLst>
        </pc:inkChg>
        <pc:inkChg chg="add mod">
          <ac:chgData name="Milosz Chudzik" userId="b6ca7e2d-f229-4104-9526-473cc8ee4b90" providerId="ADAL" clId="{83B30DC3-44DC-454E-BC19-1B1B47C620DE}" dt="2024-11-27T08:55:30.929" v="1011"/>
          <ac:inkMkLst>
            <pc:docMk/>
            <pc:sldMk cId="2058540957" sldId="263"/>
            <ac:inkMk id="17" creationId="{F6B7DB4B-3B87-278A-C1B5-CD374B8629A1}"/>
          </ac:inkMkLst>
        </pc:inkChg>
        <pc:inkChg chg="add mod">
          <ac:chgData name="Milosz Chudzik" userId="b6ca7e2d-f229-4104-9526-473cc8ee4b90" providerId="ADAL" clId="{83B30DC3-44DC-454E-BC19-1B1B47C620DE}" dt="2024-11-27T08:55:30.929" v="1011"/>
          <ac:inkMkLst>
            <pc:docMk/>
            <pc:sldMk cId="2058540957" sldId="263"/>
            <ac:inkMk id="18" creationId="{0B5F1298-4B26-9B73-43C5-229C4462CBE2}"/>
          </ac:inkMkLst>
        </pc:inkChg>
        <pc:inkChg chg="add mod">
          <ac:chgData name="Milosz Chudzik" userId="b6ca7e2d-f229-4104-9526-473cc8ee4b90" providerId="ADAL" clId="{83B30DC3-44DC-454E-BC19-1B1B47C620DE}" dt="2024-11-27T08:55:37.723" v="1016"/>
          <ac:inkMkLst>
            <pc:docMk/>
            <pc:sldMk cId="2058540957" sldId="263"/>
            <ac:inkMk id="20" creationId="{28AE607D-36AD-A544-7044-9CDF49B3CBAF}"/>
          </ac:inkMkLst>
        </pc:inkChg>
        <pc:inkChg chg="add del mod">
          <ac:chgData name="Milosz Chudzik" userId="b6ca7e2d-f229-4104-9526-473cc8ee4b90" providerId="ADAL" clId="{83B30DC3-44DC-454E-BC19-1B1B47C620DE}" dt="2024-11-27T08:55:37.723" v="1016"/>
          <ac:inkMkLst>
            <pc:docMk/>
            <pc:sldMk cId="2058540957" sldId="263"/>
            <ac:inkMk id="21" creationId="{884F259C-5B51-9CB9-0303-3970115290D5}"/>
          </ac:inkMkLst>
        </pc:inkChg>
        <pc:inkChg chg="add">
          <ac:chgData name="Milosz Chudzik" userId="b6ca7e2d-f229-4104-9526-473cc8ee4b90" providerId="ADAL" clId="{83B30DC3-44DC-454E-BC19-1B1B47C620DE}" dt="2024-11-27T08:55:42.120" v="1017" actId="9405"/>
          <ac:inkMkLst>
            <pc:docMk/>
            <pc:sldMk cId="2058540957" sldId="263"/>
            <ac:inkMk id="23" creationId="{5F2F81E2-3DA9-2973-D987-2C18A2B3D3BD}"/>
          </ac:inkMkLst>
        </pc:inkChg>
        <pc:inkChg chg="add">
          <ac:chgData name="Milosz Chudzik" userId="b6ca7e2d-f229-4104-9526-473cc8ee4b90" providerId="ADAL" clId="{83B30DC3-44DC-454E-BC19-1B1B47C620DE}" dt="2024-11-27T08:55:45.211" v="1018" actId="9405"/>
          <ac:inkMkLst>
            <pc:docMk/>
            <pc:sldMk cId="2058540957" sldId="263"/>
            <ac:inkMk id="24" creationId="{A94F1D4C-B4AF-5348-CF28-C2AD77A95919}"/>
          </ac:inkMkLst>
        </pc:inkChg>
      </pc:sldChg>
      <pc:sldChg chg="addSp add mod">
        <pc:chgData name="Milosz Chudzik" userId="b6ca7e2d-f229-4104-9526-473cc8ee4b90" providerId="ADAL" clId="{83B30DC3-44DC-454E-BC19-1B1B47C620DE}" dt="2024-11-28T08:20:45.166" v="1602" actId="9405"/>
        <pc:sldMkLst>
          <pc:docMk/>
          <pc:sldMk cId="3314171460" sldId="264"/>
        </pc:sldMkLst>
        <pc:inkChg chg="add">
          <ac:chgData name="Milosz Chudzik" userId="b6ca7e2d-f229-4104-9526-473cc8ee4b90" providerId="ADAL" clId="{83B30DC3-44DC-454E-BC19-1B1B47C620DE}" dt="2024-11-27T08:56:00.169" v="1019" actId="9405"/>
          <ac:inkMkLst>
            <pc:docMk/>
            <pc:sldMk cId="3314171460" sldId="264"/>
            <ac:inkMk id="2" creationId="{33D4D0DC-F779-FCA9-EC0A-519FA609674B}"/>
          </ac:inkMkLst>
        </pc:inkChg>
        <pc:inkChg chg="add">
          <ac:chgData name="Milosz Chudzik" userId="b6ca7e2d-f229-4104-9526-473cc8ee4b90" providerId="ADAL" clId="{83B30DC3-44DC-454E-BC19-1B1B47C620DE}" dt="2024-11-27T08:56:05.055" v="1020" actId="9405"/>
          <ac:inkMkLst>
            <pc:docMk/>
            <pc:sldMk cId="3314171460" sldId="264"/>
            <ac:inkMk id="3" creationId="{E9511AA1-5501-F5C8-6352-ED9C5CDDAB4A}"/>
          </ac:inkMkLst>
        </pc:inkChg>
        <pc:inkChg chg="add">
          <ac:chgData name="Milosz Chudzik" userId="b6ca7e2d-f229-4104-9526-473cc8ee4b90" providerId="ADAL" clId="{83B30DC3-44DC-454E-BC19-1B1B47C620DE}" dt="2024-11-27T08:56:12.656" v="1021" actId="9405"/>
          <ac:inkMkLst>
            <pc:docMk/>
            <pc:sldMk cId="3314171460" sldId="264"/>
            <ac:inkMk id="5" creationId="{91392688-2345-892F-9A15-413EA6E58055}"/>
          </ac:inkMkLst>
        </pc:inkChg>
        <pc:inkChg chg="add">
          <ac:chgData name="Milosz Chudzik" userId="b6ca7e2d-f229-4104-9526-473cc8ee4b90" providerId="ADAL" clId="{83B30DC3-44DC-454E-BC19-1B1B47C620DE}" dt="2024-11-28T08:20:42.137" v="1601" actId="9405"/>
          <ac:inkMkLst>
            <pc:docMk/>
            <pc:sldMk cId="3314171460" sldId="264"/>
            <ac:inkMk id="8" creationId="{CAAC8B7B-7B4F-1D0D-AA13-B23B816A0569}"/>
          </ac:inkMkLst>
        </pc:inkChg>
        <pc:inkChg chg="add">
          <ac:chgData name="Milosz Chudzik" userId="b6ca7e2d-f229-4104-9526-473cc8ee4b90" providerId="ADAL" clId="{83B30DC3-44DC-454E-BC19-1B1B47C620DE}" dt="2024-11-28T08:20:45.166" v="1602" actId="9405"/>
          <ac:inkMkLst>
            <pc:docMk/>
            <pc:sldMk cId="3314171460" sldId="264"/>
            <ac:inkMk id="10" creationId="{53A8465D-09AB-507E-1DAB-889FD9F7C412}"/>
          </ac:inkMkLst>
        </pc:inkChg>
      </pc:sldChg>
      <pc:sldChg chg="addSp delSp modSp new mod">
        <pc:chgData name="Milosz Chudzik" userId="b6ca7e2d-f229-4104-9526-473cc8ee4b90" providerId="ADAL" clId="{83B30DC3-44DC-454E-BC19-1B1B47C620DE}" dt="2024-11-27T09:01:49.174" v="1225" actId="9405"/>
        <pc:sldMkLst>
          <pc:docMk/>
          <pc:sldMk cId="3719703485" sldId="265"/>
        </pc:sldMkLst>
        <pc:spChg chg="del">
          <ac:chgData name="Milosz Chudzik" userId="b6ca7e2d-f229-4104-9526-473cc8ee4b90" providerId="ADAL" clId="{83B30DC3-44DC-454E-BC19-1B1B47C620DE}" dt="2024-11-27T08:57:08.497" v="1024" actId="478"/>
          <ac:spMkLst>
            <pc:docMk/>
            <pc:sldMk cId="3719703485" sldId="265"/>
            <ac:spMk id="2" creationId="{F1EB5594-746F-7376-7275-4BF371EEAFB5}"/>
          </ac:spMkLst>
        </pc:spChg>
        <pc:spChg chg="del">
          <ac:chgData name="Milosz Chudzik" userId="b6ca7e2d-f229-4104-9526-473cc8ee4b90" providerId="ADAL" clId="{83B30DC3-44DC-454E-BC19-1B1B47C620DE}" dt="2024-11-27T08:57:26.356" v="1025"/>
          <ac:spMkLst>
            <pc:docMk/>
            <pc:sldMk cId="3719703485" sldId="265"/>
            <ac:spMk id="3" creationId="{2FBC5BC6-9569-ABE9-D9D9-E64447982533}"/>
          </ac:spMkLst>
        </pc:spChg>
        <pc:spChg chg="add del mod">
          <ac:chgData name="Milosz Chudzik" userId="b6ca7e2d-f229-4104-9526-473cc8ee4b90" providerId="ADAL" clId="{83B30DC3-44DC-454E-BC19-1B1B47C620DE}" dt="2024-11-27T08:57:45.438" v="1027"/>
          <ac:spMkLst>
            <pc:docMk/>
            <pc:sldMk cId="3719703485" sldId="265"/>
            <ac:spMk id="4" creationId="{B25B1900-0744-D7F2-F23F-C09798D49B0D}"/>
          </ac:spMkLst>
        </pc:spChg>
        <pc:spChg chg="add mod">
          <ac:chgData name="Milosz Chudzik" userId="b6ca7e2d-f229-4104-9526-473cc8ee4b90" providerId="ADAL" clId="{83B30DC3-44DC-454E-BC19-1B1B47C620DE}" dt="2024-11-27T09:01:00.069" v="1213" actId="20577"/>
          <ac:spMkLst>
            <pc:docMk/>
            <pc:sldMk cId="3719703485" sldId="265"/>
            <ac:spMk id="5" creationId="{287225C0-19B7-A419-7E16-DA3B0D56CBDA}"/>
          </ac:spMkLst>
        </pc:spChg>
        <pc:grpChg chg="mod">
          <ac:chgData name="Milosz Chudzik" userId="b6ca7e2d-f229-4104-9526-473cc8ee4b90" providerId="ADAL" clId="{83B30DC3-44DC-454E-BC19-1B1B47C620DE}" dt="2024-11-27T09:01:10.105" v="1218"/>
          <ac:grpSpMkLst>
            <pc:docMk/>
            <pc:sldMk cId="3719703485" sldId="265"/>
            <ac:grpSpMk id="8" creationId="{DA32E25F-1C41-52EA-597F-501A5AA22EF3}"/>
          </ac:grpSpMkLst>
        </pc:grpChg>
        <pc:picChg chg="add del mod">
          <ac:chgData name="Milosz Chudzik" userId="b6ca7e2d-f229-4104-9526-473cc8ee4b90" providerId="ADAL" clId="{83B30DC3-44DC-454E-BC19-1B1B47C620DE}" dt="2024-11-27T08:57:31.368" v="1026" actId="478"/>
          <ac:picMkLst>
            <pc:docMk/>
            <pc:sldMk cId="3719703485" sldId="265"/>
            <ac:picMk id="4098" creationId="{F2F61F7E-5AD2-9DD8-79CD-E13456EA328F}"/>
          </ac:picMkLst>
        </pc:picChg>
        <pc:picChg chg="add mod">
          <ac:chgData name="Milosz Chudzik" userId="b6ca7e2d-f229-4104-9526-473cc8ee4b90" providerId="ADAL" clId="{83B30DC3-44DC-454E-BC19-1B1B47C620DE}" dt="2024-11-27T08:58:10.953" v="1030" actId="1076"/>
          <ac:picMkLst>
            <pc:docMk/>
            <pc:sldMk cId="3719703485" sldId="265"/>
            <ac:picMk id="4100" creationId="{20F273E4-8ACD-6D00-6C88-8AB4C53E765B}"/>
          </ac:picMkLst>
        </pc:picChg>
        <pc:inkChg chg="add del mod">
          <ac:chgData name="Milosz Chudzik" userId="b6ca7e2d-f229-4104-9526-473cc8ee4b90" providerId="ADAL" clId="{83B30DC3-44DC-454E-BC19-1B1B47C620DE}" dt="2024-11-27T09:01:11.117" v="1219" actId="9405"/>
          <ac:inkMkLst>
            <pc:docMk/>
            <pc:sldMk cId="3719703485" sldId="265"/>
            <ac:inkMk id="6" creationId="{C27F21D5-8030-7716-F52E-E710B47014F8}"/>
          </ac:inkMkLst>
        </pc:inkChg>
        <pc:inkChg chg="add del mod">
          <ac:chgData name="Milosz Chudzik" userId="b6ca7e2d-f229-4104-9526-473cc8ee4b90" providerId="ADAL" clId="{83B30DC3-44DC-454E-BC19-1B1B47C620DE}" dt="2024-11-27T09:01:10.105" v="1218"/>
          <ac:inkMkLst>
            <pc:docMk/>
            <pc:sldMk cId="3719703485" sldId="265"/>
            <ac:inkMk id="7" creationId="{E04504F5-8DCD-CE73-5913-7EB30766B820}"/>
          </ac:inkMkLst>
        </pc:inkChg>
        <pc:inkChg chg="add">
          <ac:chgData name="Milosz Chudzik" userId="b6ca7e2d-f229-4104-9526-473cc8ee4b90" providerId="ADAL" clId="{83B30DC3-44DC-454E-BC19-1B1B47C620DE}" dt="2024-11-27T09:01:23.389" v="1220" actId="9405"/>
          <ac:inkMkLst>
            <pc:docMk/>
            <pc:sldMk cId="3719703485" sldId="265"/>
            <ac:inkMk id="9" creationId="{E260ABEC-9D9C-E1E1-85ED-0EC475925ED7}"/>
          </ac:inkMkLst>
        </pc:inkChg>
        <pc:inkChg chg="add">
          <ac:chgData name="Milosz Chudzik" userId="b6ca7e2d-f229-4104-9526-473cc8ee4b90" providerId="ADAL" clId="{83B30DC3-44DC-454E-BC19-1B1B47C620DE}" dt="2024-11-27T09:01:27.756" v="1221" actId="9405"/>
          <ac:inkMkLst>
            <pc:docMk/>
            <pc:sldMk cId="3719703485" sldId="265"/>
            <ac:inkMk id="10" creationId="{7875AF90-3553-54E5-8990-35DCDCC4EE6E}"/>
          </ac:inkMkLst>
        </pc:inkChg>
        <pc:inkChg chg="add">
          <ac:chgData name="Milosz Chudzik" userId="b6ca7e2d-f229-4104-9526-473cc8ee4b90" providerId="ADAL" clId="{83B30DC3-44DC-454E-BC19-1B1B47C620DE}" dt="2024-11-27T09:01:34.879" v="1222" actId="9405"/>
          <ac:inkMkLst>
            <pc:docMk/>
            <pc:sldMk cId="3719703485" sldId="265"/>
            <ac:inkMk id="11" creationId="{D4C119E3-B8CD-A40A-D02F-FBE0AA26A2E4}"/>
          </ac:inkMkLst>
        </pc:inkChg>
        <pc:inkChg chg="add">
          <ac:chgData name="Milosz Chudzik" userId="b6ca7e2d-f229-4104-9526-473cc8ee4b90" providerId="ADAL" clId="{83B30DC3-44DC-454E-BC19-1B1B47C620DE}" dt="2024-11-27T09:01:40.408" v="1223" actId="9405"/>
          <ac:inkMkLst>
            <pc:docMk/>
            <pc:sldMk cId="3719703485" sldId="265"/>
            <ac:inkMk id="12" creationId="{4544A879-35BE-665A-A8E9-F869443D8CB0}"/>
          </ac:inkMkLst>
        </pc:inkChg>
        <pc:inkChg chg="add">
          <ac:chgData name="Milosz Chudzik" userId="b6ca7e2d-f229-4104-9526-473cc8ee4b90" providerId="ADAL" clId="{83B30DC3-44DC-454E-BC19-1B1B47C620DE}" dt="2024-11-27T09:01:46.116" v="1224" actId="9405"/>
          <ac:inkMkLst>
            <pc:docMk/>
            <pc:sldMk cId="3719703485" sldId="265"/>
            <ac:inkMk id="13" creationId="{F20E6261-6ED8-9CC0-63AF-34A27731E662}"/>
          </ac:inkMkLst>
        </pc:inkChg>
        <pc:inkChg chg="add">
          <ac:chgData name="Milosz Chudzik" userId="b6ca7e2d-f229-4104-9526-473cc8ee4b90" providerId="ADAL" clId="{83B30DC3-44DC-454E-BC19-1B1B47C620DE}" dt="2024-11-27T09:01:49.174" v="1225" actId="9405"/>
          <ac:inkMkLst>
            <pc:docMk/>
            <pc:sldMk cId="3719703485" sldId="265"/>
            <ac:inkMk id="14" creationId="{E095224F-B499-9228-AF0B-864684FB9E6C}"/>
          </ac:inkMkLst>
        </pc:inkChg>
      </pc:sldChg>
      <pc:sldChg chg="modSp new mod">
        <pc:chgData name="Milosz Chudzik" userId="b6ca7e2d-f229-4104-9526-473cc8ee4b90" providerId="ADAL" clId="{83B30DC3-44DC-454E-BC19-1B1B47C620DE}" dt="2024-11-27T09:04:23.308" v="1445" actId="20577"/>
        <pc:sldMkLst>
          <pc:docMk/>
          <pc:sldMk cId="133123260" sldId="266"/>
        </pc:sldMkLst>
        <pc:spChg chg="mod">
          <ac:chgData name="Milosz Chudzik" userId="b6ca7e2d-f229-4104-9526-473cc8ee4b90" providerId="ADAL" clId="{83B30DC3-44DC-454E-BC19-1B1B47C620DE}" dt="2024-11-27T09:02:45.860" v="1266" actId="20577"/>
          <ac:spMkLst>
            <pc:docMk/>
            <pc:sldMk cId="133123260" sldId="266"/>
            <ac:spMk id="2" creationId="{CB2280B2-AF50-DBD6-323C-693C480E1E9C}"/>
          </ac:spMkLst>
        </pc:spChg>
        <pc:spChg chg="mod">
          <ac:chgData name="Milosz Chudzik" userId="b6ca7e2d-f229-4104-9526-473cc8ee4b90" providerId="ADAL" clId="{83B30DC3-44DC-454E-BC19-1B1B47C620DE}" dt="2024-11-27T09:04:23.308" v="1445" actId="20577"/>
          <ac:spMkLst>
            <pc:docMk/>
            <pc:sldMk cId="133123260" sldId="266"/>
            <ac:spMk id="3" creationId="{5B3664DE-F44D-6E7C-5390-176F81C9A52C}"/>
          </ac:spMkLst>
        </pc:spChg>
      </pc:sldChg>
      <pc:sldChg chg="addSp modSp new mod">
        <pc:chgData name="Milosz Chudzik" userId="b6ca7e2d-f229-4104-9526-473cc8ee4b90" providerId="ADAL" clId="{83B30DC3-44DC-454E-BC19-1B1B47C620DE}" dt="2024-11-27T11:36:40.341" v="1600" actId="1076"/>
        <pc:sldMkLst>
          <pc:docMk/>
          <pc:sldMk cId="1346112805" sldId="267"/>
        </pc:sldMkLst>
        <pc:spChg chg="mod">
          <ac:chgData name="Milosz Chudzik" userId="b6ca7e2d-f229-4104-9526-473cc8ee4b90" providerId="ADAL" clId="{83B30DC3-44DC-454E-BC19-1B1B47C620DE}" dt="2024-11-27T09:40:16.415" v="1560"/>
          <ac:spMkLst>
            <pc:docMk/>
            <pc:sldMk cId="1346112805" sldId="267"/>
            <ac:spMk id="2" creationId="{D77EA534-8A08-FDF0-D43A-F3B1BA32AB76}"/>
          </ac:spMkLst>
        </pc:spChg>
        <pc:spChg chg="mod">
          <ac:chgData name="Milosz Chudzik" userId="b6ca7e2d-f229-4104-9526-473cc8ee4b90" providerId="ADAL" clId="{83B30DC3-44DC-454E-BC19-1B1B47C620DE}" dt="2024-11-27T09:40:32.809" v="1595" actId="20577"/>
          <ac:spMkLst>
            <pc:docMk/>
            <pc:sldMk cId="1346112805" sldId="267"/>
            <ac:spMk id="3" creationId="{738F56B1-6DD8-AD56-D5F1-85F9A3936B58}"/>
          </ac:spMkLst>
        </pc:spChg>
        <pc:spChg chg="add mod">
          <ac:chgData name="Milosz Chudzik" userId="b6ca7e2d-f229-4104-9526-473cc8ee4b90" providerId="ADAL" clId="{83B30DC3-44DC-454E-BC19-1B1B47C620DE}" dt="2024-11-27T11:36:40.341" v="1600" actId="1076"/>
          <ac:spMkLst>
            <pc:docMk/>
            <pc:sldMk cId="1346112805" sldId="267"/>
            <ac:spMk id="4" creationId="{590DE27C-28F3-1C70-B159-3B40958EA05A}"/>
          </ac:spMkLst>
        </pc:spChg>
      </pc:sldChg>
      <pc:sldChg chg="modSp new del mod">
        <pc:chgData name="Milosz Chudzik" userId="b6ca7e2d-f229-4104-9526-473cc8ee4b90" providerId="ADAL" clId="{83B30DC3-44DC-454E-BC19-1B1B47C620DE}" dt="2024-11-27T09:40:11.633" v="1558" actId="2696"/>
        <pc:sldMkLst>
          <pc:docMk/>
          <pc:sldMk cId="2335476391" sldId="267"/>
        </pc:sldMkLst>
        <pc:spChg chg="mod">
          <ac:chgData name="Milosz Chudzik" userId="b6ca7e2d-f229-4104-9526-473cc8ee4b90" providerId="ADAL" clId="{83B30DC3-44DC-454E-BC19-1B1B47C620DE}" dt="2024-11-27T09:40:06.333" v="1557" actId="20577"/>
          <ac:spMkLst>
            <pc:docMk/>
            <pc:sldMk cId="2335476391" sldId="267"/>
            <ac:spMk id="2" creationId="{6E1BC55E-D9C2-FDAC-5AE3-651AEE036794}"/>
          </ac:spMkLst>
        </pc:spChg>
      </pc:sldChg>
      <pc:sldChg chg="add del">
        <pc:chgData name="Milosz Chudzik" userId="b6ca7e2d-f229-4104-9526-473cc8ee4b90" providerId="ADAL" clId="{83B30DC3-44DC-454E-BC19-1B1B47C620DE}" dt="2024-11-28T08:21:30.276" v="1604" actId="2696"/>
        <pc:sldMkLst>
          <pc:docMk/>
          <pc:sldMk cId="1210114294" sldId="268"/>
        </pc:sldMkLst>
      </pc:sldChg>
      <pc:sldChg chg="addSp delSp modSp add mod">
        <pc:chgData name="Milosz Chudzik" userId="b6ca7e2d-f229-4104-9526-473cc8ee4b90" providerId="ADAL" clId="{83B30DC3-44DC-454E-BC19-1B1B47C620DE}" dt="2024-11-28T08:23:59.266" v="1732" actId="9405"/>
        <pc:sldMkLst>
          <pc:docMk/>
          <pc:sldMk cId="3054471045" sldId="268"/>
        </pc:sldMkLst>
        <pc:spChg chg="mod">
          <ac:chgData name="Milosz Chudzik" userId="b6ca7e2d-f229-4104-9526-473cc8ee4b90" providerId="ADAL" clId="{83B30DC3-44DC-454E-BC19-1B1B47C620DE}" dt="2024-11-28T08:23:33.365" v="1731" actId="20577"/>
          <ac:spMkLst>
            <pc:docMk/>
            <pc:sldMk cId="3054471045" sldId="268"/>
            <ac:spMk id="4" creationId="{A927B6FC-AF2D-B31A-E2C1-794F6B64F1EB}"/>
          </ac:spMkLst>
        </pc:spChg>
        <pc:inkChg chg="add">
          <ac:chgData name="Milosz Chudzik" userId="b6ca7e2d-f229-4104-9526-473cc8ee4b90" providerId="ADAL" clId="{83B30DC3-44DC-454E-BC19-1B1B47C620DE}" dt="2024-11-28T08:23:59.266" v="1732" actId="9405"/>
          <ac:inkMkLst>
            <pc:docMk/>
            <pc:sldMk cId="3054471045" sldId="268"/>
            <ac:inkMk id="2" creationId="{3D0AB875-6C50-0942-717E-7E2052E309E6}"/>
          </ac:inkMkLst>
        </pc:inkChg>
        <pc:inkChg chg="del">
          <ac:chgData name="Milosz Chudzik" userId="b6ca7e2d-f229-4104-9526-473cc8ee4b90" providerId="ADAL" clId="{83B30DC3-44DC-454E-BC19-1B1B47C620DE}" dt="2024-11-28T08:22:10.608" v="1606"/>
          <ac:inkMkLst>
            <pc:docMk/>
            <pc:sldMk cId="3054471045" sldId="268"/>
            <ac:inkMk id="6" creationId="{CED1A762-E295-AC47-1FB3-A23BA40FD22F}"/>
          </ac:inkMkLst>
        </pc:inkChg>
        <pc:inkChg chg="del">
          <ac:chgData name="Milosz Chudzik" userId="b6ca7e2d-f229-4104-9526-473cc8ee4b90" providerId="ADAL" clId="{83B30DC3-44DC-454E-BC19-1B1B47C620DE}" dt="2024-11-28T08:22:13.504" v="1608"/>
          <ac:inkMkLst>
            <pc:docMk/>
            <pc:sldMk cId="3054471045" sldId="268"/>
            <ac:inkMk id="7" creationId="{12A20202-81B0-1479-EAA8-C4EEEEAADD81}"/>
          </ac:inkMkLst>
        </pc:inkChg>
        <pc:inkChg chg="del">
          <ac:chgData name="Milosz Chudzik" userId="b6ca7e2d-f229-4104-9526-473cc8ee4b90" providerId="ADAL" clId="{83B30DC3-44DC-454E-BC19-1B1B47C620DE}" dt="2024-11-28T08:22:15.017" v="1609"/>
          <ac:inkMkLst>
            <pc:docMk/>
            <pc:sldMk cId="3054471045" sldId="268"/>
            <ac:inkMk id="8" creationId="{5E6BACBA-A04F-B4DD-3F92-7853FB827FFD}"/>
          </ac:inkMkLst>
        </pc:inkChg>
        <pc:inkChg chg="del">
          <ac:chgData name="Milosz Chudzik" userId="b6ca7e2d-f229-4104-9526-473cc8ee4b90" providerId="ADAL" clId="{83B30DC3-44DC-454E-BC19-1B1B47C620DE}" dt="2024-11-28T08:22:12.291" v="1607"/>
          <ac:inkMkLst>
            <pc:docMk/>
            <pc:sldMk cId="3054471045" sldId="268"/>
            <ac:inkMk id="9" creationId="{156FD480-2089-C601-BEAE-63C1BAE94019}"/>
          </ac:inkMkLst>
        </pc:inkChg>
      </pc:sldChg>
      <pc:sldChg chg="new del">
        <pc:chgData name="Milosz Chudzik" userId="b6ca7e2d-f229-4104-9526-473cc8ee4b90" providerId="ADAL" clId="{83B30DC3-44DC-454E-BC19-1B1B47C620DE}" dt="2024-11-28T08:24:13.850" v="1734" actId="680"/>
        <pc:sldMkLst>
          <pc:docMk/>
          <pc:sldMk cId="2695858436" sldId="269"/>
        </pc:sldMkLst>
      </pc:sldChg>
      <pc:sldChg chg="addSp delSp modSp add mod">
        <pc:chgData name="Milosz Chudzik" userId="b6ca7e2d-f229-4104-9526-473cc8ee4b90" providerId="ADAL" clId="{83B30DC3-44DC-454E-BC19-1B1B47C620DE}" dt="2024-11-28T08:28:19.776" v="1799"/>
        <pc:sldMkLst>
          <pc:docMk/>
          <pc:sldMk cId="4182406076" sldId="269"/>
        </pc:sldMkLst>
        <pc:spChg chg="mod">
          <ac:chgData name="Milosz Chudzik" userId="b6ca7e2d-f229-4104-9526-473cc8ee4b90" providerId="ADAL" clId="{83B30DC3-44DC-454E-BC19-1B1B47C620DE}" dt="2024-11-28T08:27:32.335" v="1787" actId="20577"/>
          <ac:spMkLst>
            <pc:docMk/>
            <pc:sldMk cId="4182406076" sldId="269"/>
            <ac:spMk id="7" creationId="{54278372-0F38-28DB-3A9C-D1022E001B5B}"/>
          </ac:spMkLst>
        </pc:spChg>
        <pc:grpChg chg="del mod">
          <ac:chgData name="Milosz Chudzik" userId="b6ca7e2d-f229-4104-9526-473cc8ee4b90" providerId="ADAL" clId="{83B30DC3-44DC-454E-BC19-1B1B47C620DE}" dt="2024-11-28T08:27:53.500" v="1794"/>
          <ac:grpSpMkLst>
            <pc:docMk/>
            <pc:sldMk cId="4182406076" sldId="269"/>
            <ac:grpSpMk id="9" creationId="{99549D46-8ECF-A4A5-6C22-656C3B994166}"/>
          </ac:grpSpMkLst>
        </pc:grpChg>
        <pc:grpChg chg="mod">
          <ac:chgData name="Milosz Chudzik" userId="b6ca7e2d-f229-4104-9526-473cc8ee4b90" providerId="ADAL" clId="{83B30DC3-44DC-454E-BC19-1B1B47C620DE}" dt="2024-11-28T08:27:53.500" v="1794"/>
          <ac:grpSpMkLst>
            <pc:docMk/>
            <pc:sldMk cId="4182406076" sldId="269"/>
            <ac:grpSpMk id="12" creationId="{5D3E38FC-CA4F-A5F4-1CC3-194CF114DC7F}"/>
          </ac:grpSpMkLst>
        </pc:grpChg>
        <pc:grpChg chg="mod">
          <ac:chgData name="Milosz Chudzik" userId="b6ca7e2d-f229-4104-9526-473cc8ee4b90" providerId="ADAL" clId="{83B30DC3-44DC-454E-BC19-1B1B47C620DE}" dt="2024-11-28T08:28:19.776" v="1799"/>
          <ac:grpSpMkLst>
            <pc:docMk/>
            <pc:sldMk cId="4182406076" sldId="269"/>
            <ac:grpSpMk id="17" creationId="{87295085-C7D2-3BD0-E866-3C4BCFE735DC}"/>
          </ac:grpSpMkLst>
        </pc:grpChg>
        <pc:inkChg chg="add">
          <ac:chgData name="Milosz Chudzik" userId="b6ca7e2d-f229-4104-9526-473cc8ee4b90" providerId="ADAL" clId="{83B30DC3-44DC-454E-BC19-1B1B47C620DE}" dt="2024-11-28T08:27:39.525" v="1788" actId="9405"/>
          <ac:inkMkLst>
            <pc:docMk/>
            <pc:sldMk cId="4182406076" sldId="269"/>
            <ac:inkMk id="2" creationId="{289AC5D9-DFE3-A59A-40E0-3676D554CBD6}"/>
          </ac:inkMkLst>
        </pc:inkChg>
        <pc:inkChg chg="add mod">
          <ac:chgData name="Milosz Chudzik" userId="b6ca7e2d-f229-4104-9526-473cc8ee4b90" providerId="ADAL" clId="{83B30DC3-44DC-454E-BC19-1B1B47C620DE}" dt="2024-11-28T08:27:53.500" v="1794"/>
          <ac:inkMkLst>
            <pc:docMk/>
            <pc:sldMk cId="4182406076" sldId="269"/>
            <ac:inkMk id="3" creationId="{40FC5B6F-B7D0-54C7-F470-1CB756577735}"/>
          </ac:inkMkLst>
        </pc:inkChg>
        <pc:inkChg chg="del">
          <ac:chgData name="Milosz Chudzik" userId="b6ca7e2d-f229-4104-9526-473cc8ee4b90" providerId="ADAL" clId="{83B30DC3-44DC-454E-BC19-1B1B47C620DE}" dt="2024-11-28T08:24:20.681" v="1736"/>
          <ac:inkMkLst>
            <pc:docMk/>
            <pc:sldMk cId="4182406076" sldId="269"/>
            <ac:inkMk id="5" creationId="{740F9A50-B4CB-A379-B5AF-51907085F63D}"/>
          </ac:inkMkLst>
        </pc:inkChg>
        <pc:inkChg chg="del">
          <ac:chgData name="Milosz Chudzik" userId="b6ca7e2d-f229-4104-9526-473cc8ee4b90" providerId="ADAL" clId="{83B30DC3-44DC-454E-BC19-1B1B47C620DE}" dt="2024-11-28T08:24:21.879" v="1737"/>
          <ac:inkMkLst>
            <pc:docMk/>
            <pc:sldMk cId="4182406076" sldId="269"/>
            <ac:inkMk id="6" creationId="{7C4DD11F-81F9-994C-78A9-44B0656905BD}"/>
          </ac:inkMkLst>
        </pc:inkChg>
        <pc:inkChg chg="add mod">
          <ac:chgData name="Milosz Chudzik" userId="b6ca7e2d-f229-4104-9526-473cc8ee4b90" providerId="ADAL" clId="{83B30DC3-44DC-454E-BC19-1B1B47C620DE}" dt="2024-11-28T08:27:53.500" v="1794"/>
          <ac:inkMkLst>
            <pc:docMk/>
            <pc:sldMk cId="4182406076" sldId="269"/>
            <ac:inkMk id="8" creationId="{F3ADB0D7-CBA1-D2DD-0E8F-3F565E457CD0}"/>
          </ac:inkMkLst>
        </pc:inkChg>
        <pc:inkChg chg="add mod">
          <ac:chgData name="Milosz Chudzik" userId="b6ca7e2d-f229-4104-9526-473cc8ee4b90" providerId="ADAL" clId="{83B30DC3-44DC-454E-BC19-1B1B47C620DE}" dt="2024-11-28T08:27:53.500" v="1794"/>
          <ac:inkMkLst>
            <pc:docMk/>
            <pc:sldMk cId="4182406076" sldId="269"/>
            <ac:inkMk id="10" creationId="{6077C117-AA81-2267-011F-7834C06F52DE}"/>
          </ac:inkMkLst>
        </pc:inkChg>
        <pc:inkChg chg="add mod">
          <ac:chgData name="Milosz Chudzik" userId="b6ca7e2d-f229-4104-9526-473cc8ee4b90" providerId="ADAL" clId="{83B30DC3-44DC-454E-BC19-1B1B47C620DE}" dt="2024-11-28T08:27:53.500" v="1794"/>
          <ac:inkMkLst>
            <pc:docMk/>
            <pc:sldMk cId="4182406076" sldId="269"/>
            <ac:inkMk id="11" creationId="{96C8E3E9-DB67-9480-9A92-9E095B76E8D5}"/>
          </ac:inkMkLst>
        </pc:inkChg>
        <pc:inkChg chg="add">
          <ac:chgData name="Milosz Chudzik" userId="b6ca7e2d-f229-4104-9526-473cc8ee4b90" providerId="ADAL" clId="{83B30DC3-44DC-454E-BC19-1B1B47C620DE}" dt="2024-11-28T08:27:55.049" v="1795" actId="9405"/>
          <ac:inkMkLst>
            <pc:docMk/>
            <pc:sldMk cId="4182406076" sldId="269"/>
            <ac:inkMk id="13" creationId="{36D9B859-9BB6-0515-013A-761FE0791422}"/>
          </ac:inkMkLst>
        </pc:inkChg>
        <pc:inkChg chg="add">
          <ac:chgData name="Milosz Chudzik" userId="b6ca7e2d-f229-4104-9526-473cc8ee4b90" providerId="ADAL" clId="{83B30DC3-44DC-454E-BC19-1B1B47C620DE}" dt="2024-11-28T08:27:59.867" v="1796" actId="9405"/>
          <ac:inkMkLst>
            <pc:docMk/>
            <pc:sldMk cId="4182406076" sldId="269"/>
            <ac:inkMk id="14" creationId="{ACA52F3C-C8FF-2C54-E80E-EDF9EB218379}"/>
          </ac:inkMkLst>
        </pc:inkChg>
        <pc:inkChg chg="add mod">
          <ac:chgData name="Milosz Chudzik" userId="b6ca7e2d-f229-4104-9526-473cc8ee4b90" providerId="ADAL" clId="{83B30DC3-44DC-454E-BC19-1B1B47C620DE}" dt="2024-11-28T08:28:19.776" v="1799"/>
          <ac:inkMkLst>
            <pc:docMk/>
            <pc:sldMk cId="4182406076" sldId="269"/>
            <ac:inkMk id="15" creationId="{9771AADA-FEAB-92E3-BCF2-55A658822C49}"/>
          </ac:inkMkLst>
        </pc:inkChg>
        <pc:inkChg chg="add mod">
          <ac:chgData name="Milosz Chudzik" userId="b6ca7e2d-f229-4104-9526-473cc8ee4b90" providerId="ADAL" clId="{83B30DC3-44DC-454E-BC19-1B1B47C620DE}" dt="2024-11-28T08:28:19.776" v="1799"/>
          <ac:inkMkLst>
            <pc:docMk/>
            <pc:sldMk cId="4182406076" sldId="269"/>
            <ac:inkMk id="16" creationId="{AFD2AEA5-B715-359B-9FD8-F2406C9C76F3}"/>
          </ac:inkMkLst>
        </pc:inkChg>
      </pc:sldChg>
      <pc:sldChg chg="addSp delSp modSp new del mod">
        <pc:chgData name="Milosz Chudzik" userId="b6ca7e2d-f229-4104-9526-473cc8ee4b90" providerId="ADAL" clId="{83B30DC3-44DC-454E-BC19-1B1B47C620DE}" dt="2024-11-29T08:04:59.922" v="2070" actId="2696"/>
        <pc:sldMkLst>
          <pc:docMk/>
          <pc:sldMk cId="3214562467" sldId="270"/>
        </pc:sldMkLst>
        <pc:spChg chg="mod">
          <ac:chgData name="Milosz Chudzik" userId="b6ca7e2d-f229-4104-9526-473cc8ee4b90" providerId="ADAL" clId="{83B30DC3-44DC-454E-BC19-1B1B47C620DE}" dt="2024-11-28T12:19:36.462" v="1820" actId="20577"/>
          <ac:spMkLst>
            <pc:docMk/>
            <pc:sldMk cId="3214562467" sldId="270"/>
            <ac:spMk id="2" creationId="{E4E4FE5F-14FE-B8BE-F4CD-85EBB32E18E3}"/>
          </ac:spMkLst>
        </pc:spChg>
        <pc:spChg chg="mod">
          <ac:chgData name="Milosz Chudzik" userId="b6ca7e2d-f229-4104-9526-473cc8ee4b90" providerId="ADAL" clId="{83B30DC3-44DC-454E-BC19-1B1B47C620DE}" dt="2024-11-28T12:26:55.293" v="2069" actId="20577"/>
          <ac:spMkLst>
            <pc:docMk/>
            <pc:sldMk cId="3214562467" sldId="270"/>
            <ac:spMk id="3" creationId="{8A2578E4-F637-36AE-F530-323913439EE1}"/>
          </ac:spMkLst>
        </pc:spChg>
        <pc:inkChg chg="add del">
          <ac:chgData name="Milosz Chudzik" userId="b6ca7e2d-f229-4104-9526-473cc8ee4b90" providerId="ADAL" clId="{83B30DC3-44DC-454E-BC19-1B1B47C620DE}" dt="2024-11-28T12:19:44.131" v="1821"/>
          <ac:inkMkLst>
            <pc:docMk/>
            <pc:sldMk cId="3214562467" sldId="270"/>
            <ac:inkMk id="4" creationId="{74A140AC-89CB-6B3F-2185-57891317A6C9}"/>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7:50:49.940"/>
    </inkml:context>
    <inkml:brush xml:id="br0">
      <inkml:brushProperty name="width" value="0.1" units="cm"/>
      <inkml:brushProperty name="height" value="0.1" units="cm"/>
      <inkml:brushProperty name="color" value="#E71224"/>
    </inkml:brush>
  </inkml:definitions>
  <inkml:trace contextRef="#ctx0" brushRef="#br0">318 3 24575,'2'1'0,"0"0"0,0 0 0,0 0 0,1 0 0,-1 0 0,0 1 0,-1-1 0,1 1 0,0-1 0,0 1 0,0 0 0,2 3 0,12 11 0,0-8 0,-10-5 0,0 0 0,-1 1 0,1 0 0,-1 0 0,7 6 0,30 22 0,-34-27 0,0 1 0,-1-1 0,0 1 0,0 1 0,0-1 0,7 11 0,-3-3 0,-1 2 0,-1-1 0,7 18 0,-12-24 0,-1 0 0,0 0 0,-1 0 0,0 1 0,-1-1 0,0 1 0,0 14 0,0 37 0,-2 51 0,0-109 0,0-1 0,0 0 0,0 1 0,0-1 0,0 1 0,0-1 0,0 0 0,-1 0 0,1 0 0,-1 0 0,0 0 0,1 0 0,-1 0 0,0-1 0,0 1 0,0-1 0,0 1 0,-1-1 0,1 0 0,0 1 0,0-1 0,-1-1 0,1 1 0,-3 1 0,-8 2 0,1-1 0,-1 0 0,-16 1 0,-15 0 0,1-3 0,-63-5 0,98 3 0,1-1 0,-1-1 0,1 1 0,-1-1 0,1 0 0,0-1 0,-9-5 0,-12-7 0,-67-34 0,92 49 0,1 0 0,-1-1 0,1 0 0,0 1 0,-1-1 0,1 0 0,0 0 0,0 0 0,0-1 0,1 1 0,-1 0 0,0-1 0,1 1 0,0-1 0,-2-3 0,-15-51 0,4 13 0,10 33 0,0 0 0,1 0 0,0 0 0,1 0 0,1 0 0,-1 0 0,2-1 0,0 1 0,0 0 0,2-13 0,0 18 0,0 1 0,1-1 0,-1 0 0,1 1 0,0-1 0,0 1 0,1 0 0,0 0 0,4-4 0,9-14 0,-8 10 0,1-1 0,1 2 0,0 0 0,1 0 0,24-18 0,-31 27 0,0 0 0,1 0 0,-1 1 0,1 0 0,0 0 0,-1 1 0,1-1 0,0 1 0,0 0 0,8 0 0,60 4 0,-73-3-44,0 0 0,0 1 0,0-1 0,0 0 0,0 0 0,0 1 0,0-1 0,0 0 0,-1 1 0,1-1 0,0 1 0,0-1 0,0 1 0,-1-1 0,1 1 0,0 0 0,-1-1 0,1 1-1,0 0 1,-1 0 0,1 0 0,-1-1 0,1 1 0,-1 0 0,0 0 0,1 0 0,-1 0 0,0 0 0,1 0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8:16.326"/>
    </inkml:context>
    <inkml:brush xml:id="br0">
      <inkml:brushProperty name="width" value="0.1" units="cm"/>
      <inkml:brushProperty name="height" value="0.1" units="cm"/>
      <inkml:brushProperty name="color" value="#E71224"/>
    </inkml:brush>
  </inkml:definitions>
  <inkml:trace contextRef="#ctx0" brushRef="#br0">1 0 24575,'0'964'-1365,"0"-941"-5461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8:19.142"/>
    </inkml:context>
    <inkml:brush xml:id="br0">
      <inkml:brushProperty name="width" value="0.1" units="cm"/>
      <inkml:brushProperty name="height" value="0.1" units="cm"/>
      <inkml:brushProperty name="color" value="#E71224"/>
    </inkml:brush>
  </inkml:definitions>
  <inkml:trace contextRef="#ctx0" brushRef="#br0">168 59 24575,'-2'-1'0,"0"1"0,0 0 0,0 0 0,0-1 0,0 1 0,0-1 0,0 0 0,0 1 0,0-1 0,1 0 0,-1 0 0,0 0 0,0-1 0,1 1 0,-1 0 0,1-1 0,-3-1 0,4 3 0,0-1 0,-1 1 0,1-1 0,-1 0 0,1 1 0,0-1 0,0 1 0,-1-1 0,1 0 0,0 1 0,0-1 0,0 1 0,0-1 0,0 0 0,0 1 0,0-1 0,0 0 0,0 1 0,0-1 0,0 0 0,0-1 0,1 1 0,0 0 0,-1 0 0,1 0 0,0 1 0,0-1 0,-1 0 0,1 0 0,0 0 0,0 0 0,0 1 0,0-1 0,0 0 0,0 1 0,0-1 0,0 1 0,2-1 0,7-2 0,-1 0 0,1 1 0,0 0 0,0 0 0,17 0 0,56 5 0,-33-1 0,469-1 0,-288-2 0,-227 1 0,0 0 0,0 0 0,0 1 0,0-1 0,0 1 0,0 0 0,0 0 0,0 0 0,0 0 0,0 1 0,0 0 0,-1 0 0,7 4 0,-8-4 0,0 0 0,0 0 0,0 0 0,0 1 0,-1-1 0,1 1 0,-1 0 0,0-1 0,1 1 0,-1 0 0,0 0 0,-1-1 0,1 1 0,0 0 0,-1 0 0,0 0 0,0 0 0,1 0 0,-2 5 0,0-1 0,0-1 0,0 1 0,-1-1 0,1 0 0,-1 0 0,-1 0 0,1 0 0,-5 6 0,-28 43 0,34-54 0,-29 36 0,23-28 0,-1 0 0,1 0 0,0 1 0,-9 18 0,6-10 0,0 0 0,-2 0 0,0-1 0,-1-1 0,-1 0 0,0-1 0,-25 21 0,31-28 0,1 0 0,0 0 0,-7 14 0,9-14 0,-1 0 0,0 0 0,0-1 0,-12 11 0,-5 2 0,1 0 0,1 2 0,-24 30 0,35-41 0,1 0 0,-2-1 0,0-1 0,-23 17 0,-7 5 0,26-12 0,-4 6 0,18-24 0,1-1 0,-1 1 0,0 0 0,1-1 0,-1 1 0,0-1 0,0 1 0,1-1 0,-1 0 0,0 1 0,0-1 0,0 0 0,1 1 0,-1-1 0,0 0 0,0 0 0,0 0 0,0 0 0,0 0 0,0 0 0,1 0 0,-1 0 0,0 0 0,0 0 0,0-1 0,-1 1 0,-6-4 0,1-1 0,0 1 0,0-1 0,0 0 0,1-1 0,-1 0 0,-5-7 0,-37-50 0,6 5 0,-21-11 0,37 43 0,1-2 0,-42-61 0,5 4 0,6 9 0,27 36 0,22 32 0,1-2 0,1 1 0,-1-1 0,1 0 0,-5-13 0,4 9-455,0-1 0,-17-24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44:20.754"/>
    </inkml:context>
    <inkml:brush xml:id="br0">
      <inkml:brushProperty name="width" value="0.1" units="cm"/>
      <inkml:brushProperty name="height" value="0.1" units="cm"/>
      <inkml:brushProperty name="color" value="#E71224"/>
    </inkml:brush>
  </inkml:definitions>
  <inkml:trace contextRef="#ctx0" brushRef="#br0">1 389 24575,'1'0'0,"1"0"0,0 0 0,-1 0 0,1 0 0,-1-1 0,1 1 0,-1 0 0,1-1 0,-1 1 0,1-1 0,-1 0 0,1 0 0,-1 1 0,1-1 0,1-2 0,24-20 0,-17 14 0,11-7 0,1-1 0,-2 0 0,33-36 0,-41 40 0,24-21 0,-26 25 0,1 0 0,-1-1 0,13-18 0,-16 19 0,1 1 0,-1 0 0,1 0 0,14-9 0,-14 10 0,0 1 0,0-1 0,0-1 0,-1 1 0,10-14 0,-14 16 0,0 1 0,0-1 0,1 1 0,0 0 0,5-5 0,-9 9 0,1-1 0,0 1 0,-1-1 0,1 1 0,0 0 0,-1-1 0,1 1 0,0 0 0,-1-1 0,1 1 0,0 0 0,-1 0 0,1 0 0,0 0 0,0 0 0,-1 0 0,1 0 0,0 0 0,1 0 0,-1 0 0,-1 1 0,1-1 0,0 1 0,-1-1 0,1 1 0,0 0 0,-1-1 0,1 1 0,-1 0 0,1-1 0,-1 1 0,1 0 0,-1 0 0,0-1 0,1 1 0,-1 0 0,0 0 0,0 0 0,1 0 0,-1 0 0,0 1 0,2 13 0,-2-1 0,1 1 0,-2 0 0,1 0 0,-2-1 0,-5 24 0,3-16 0,-3 43 0,6 2 0,3 295 0,7-221 0,0 50 0,4 43 0,-8 2 86,-6-144-1537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44:23.106"/>
    </inkml:context>
    <inkml:brush xml:id="br0">
      <inkml:brushProperty name="width" value="0.1" units="cm"/>
      <inkml:brushProperty name="height" value="0.1" units="cm"/>
      <inkml:brushProperty name="color" value="#E71224"/>
    </inkml:brush>
  </inkml:definitions>
  <inkml:trace contextRef="#ctx0" brushRef="#br0">1 53 24575,'87'-17'0,"-11"1"0,-56 10 0,1 1 0,-1 2 0,38-3 0,736 7-1365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44:25.644"/>
    </inkml:context>
    <inkml:brush xml:id="br0">
      <inkml:brushProperty name="width" value="0.1" units="cm"/>
      <inkml:brushProperty name="height" value="0.1" units="cm"/>
      <inkml:brushProperty name="color" value="#E71224"/>
    </inkml:brush>
  </inkml:definitions>
  <inkml:trace contextRef="#ctx0" brushRef="#br0">1060 19 24575,'-1'-1'0,"1"0"0,0 1 0,0-1 0,-1 0 0,1 0 0,-1 1 0,1-1 0,-1 0 0,1 1 0,-1-1 0,1 0 0,-1 1 0,0-1 0,1 1 0,-1-1 0,0 1 0,1-1 0,-1 1 0,0 0 0,0-1 0,0 1 0,1 0 0,-1 0 0,0-1 0,0 1 0,0 0 0,-1 0 0,-27-3 0,26 2 0,-13 1 0,1-1 0,-1 2 0,0 0 0,1 1 0,-23 6 0,-11 0 0,36-6 0,0 0 0,0 1 0,-19 6 0,8 0 0,0-2 0,-1 0 0,0-2 0,-49 5 0,51-7 0,1 2 0,0 0 0,0 2 0,-38 16 0,35-13 0,-4 4 0,22-10 0,-1 0 0,1-1 0,-1 0 0,-8 2 0,-9-1 0,1 2 0,0 1 0,1 1 0,-1 1 0,2 0 0,-29 18 0,40-21 0,1-1 0,-1 0 0,-17 5 0,-9 4 0,30-11-195,-1-1 0,1 1 0,0-2 0,-1 1 0,1-1 0,-10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44:35.235"/>
    </inkml:context>
    <inkml:brush xml:id="br0">
      <inkml:brushProperty name="width" value="0.1" units="cm"/>
      <inkml:brushProperty name="height" value="0.1" units="cm"/>
      <inkml:brushProperty name="color" value="#E71224"/>
    </inkml:brush>
  </inkml:definitions>
  <inkml:trace contextRef="#ctx0" brushRef="#br0">318 53 24575,'0'0'0,"-1"0"0,1 0 0,0-1 0,0 1 0,0 0 0,0 0 0,0 0 0,0 0 0,0-1 0,0 1 0,0 0 0,0 0 0,0 0 0,0-1 0,0 1 0,0 0 0,0 0 0,0 0 0,0-1 0,0 1 0,0 0 0,0 0 0,0 0 0,0 0 0,0-1 0,1 1 0,-1 0 0,0 0 0,0 0 0,0 0 0,0-1 0,0 1 0,0 0 0,1 0 0,-1 0 0,0 0 0,0 0 0,0 0 0,0 0 0,1 0 0,-1-1 0,0 1 0,0 0 0,0 0 0,0 0 0,1 0 0,-1 0 0,0 0 0,0 0 0,0 0 0,1 0 0,-1 0 0,0 0 0,0 0 0,0 0 0,1 0 0,-1 0 0,0 1 0,0-1 0,0 0 0,0 0 0,1 0 0,7 11 0,-5 10 0,0 0 0,-2 0 0,0 0 0,-3 32 0,0 0 0,2-33 0,-1 11 0,5 37 0,-2-58 0,0 1 0,0-1 0,1 1 0,0-1 0,1 0 0,0 0 0,7 11 0,49 96 0,-57-111 0,-1 1 0,1 0 0,-2-1 0,1 1 0,-1 0 0,0 0 0,0-1 0,-1 1 0,1 0 0,-2 0 0,1 0 0,-1 0 0,-3 13 0,3-19 0,1 1 0,-1-1 0,0 1 0,0-1 0,0 1 0,0-1 0,-1 1 0,1-1 0,0 0 0,-1 0 0,1 1 0,0-1 0,-1 0 0,1 0 0,-1-1 0,0 1 0,1 0 0,-1 0 0,0-1 0,1 1 0,-1-1 0,0 1 0,0-1 0,0 0 0,1 0 0,-1 0 0,0 0 0,0 0 0,0 0 0,1 0 0,-1-1 0,0 1 0,-2-1 0,-1-1 0,-1 0 0,1 0 0,0 0 0,-1 0 0,1-1 0,0 0 0,1 0 0,-1 0 0,-5-6 0,-9-7 0,-35-24 0,9 7 0,26 16 0,-24-26 0,6 5 0,26 26 0,2 0 0,-1-1 0,1 0 0,1-1 0,1 0 0,0 0 0,-5-16 0,-10-18 0,19 42 0,1 1 0,-1-1 0,1 1 0,0-1 0,1 0 0,-1 0 0,1 0 0,0 0 0,1 0 0,0-1 0,0 1 0,0 0 0,0 0 0,2-7 0,0 6 0,0 0 0,1 1 0,0-1 0,0 1 0,0 0 0,1 0 0,0 0 0,0 0 0,0 1 0,1 0 0,-1 0 0,7-5 0,14-13 0,9-8 0,40-29 0,-69 56 0,1 1 0,-1 0 0,1 0 0,-1 0 0,1 1 0,0 0 0,0 0 0,0 0 0,0 1 0,9-1 0,-13 2 0,-1 0 0,1 0 0,0 0 0,0 0 0,-1 1 0,1-1 0,0 0 0,-1 1 0,1 0 0,0-1 0,-1 1 0,1 0 0,-1 0 0,1-1 0,-1 1 0,3 3 0,-3-3 0,1 1 0,-1 0 0,0 0 0,0 0 0,0 0 0,0 0 0,0 0 0,0 0 0,-1 0 0,1 0 0,-1 1 0,1-1 0,-1 0 0,0 0 0,0 1 0,0 2 0,-1 6 0,-1 1 0,0-1 0,0 0 0,-1 0 0,-6 12 0,5-10 0,0 0 0,0 0 0,-1 15 0,5-27 0,-1 8 0,0-1 0,0 0 0,0 0 0,-1 0 0,0 0 0,-1-1 0,1 1 0,-7 11 0,6-12 0,0 0 0,0 1 0,1-1 0,0 1 0,0 0 0,1-1 0,0 1 0,0 11 0,1 6 0,4 32 0,-3-46 0,1-1 0,0 0 0,1 0 0,0 0 0,6 13 0,-8-20 0,0 0 0,0 0 0,1 0 0,0-1 0,-1 1 0,1 0 0,0-1 0,0 1 0,1-1 0,-1 0 0,0 0 0,1 0 0,-1 0 0,1 0 0,0 0 0,-1-1 0,1 1 0,0-1 0,0 0 0,6 2 0,-8-3 0,-1 0 0,1 1 0,0-1 0,-1 0 0,1 0 0,-1 0 0,1 1 0,-1-1 0,1 0 0,0 0 0,-1 0 0,1 0 0,-1 0 0,1 0 0,0-1 0,-1 1 0,1 0 0,-1 0 0,1 0 0,-1 0 0,1-1 0,0 1 0,-1 0 0,1-1 0,-1 1 0,1 0 0,-1-1 0,0 1 0,1 0 0,-1-1 0,1 1 0,-1-1 0,0 1 0,1-1 0,-1 1 0,0-1 0,1 1 0,-1-1 0,0 1 0,0-1 0,0 0 0,0 1 0,1-1 0,-1 1 0,0-1 0,0 0 0,0 1 0,0-1 0,0 1 0,0-1 0,0 1 0,-1-1 0,1 0 0,0 0 0,-1-2 0,0 1 0,0-1 0,0 0 0,-1 1 0,1-1 0,-1 1 0,0-1 0,1 1 0,-5-4 0,-7-8 0,0-1 0,1 0 0,1 0 0,1-1 0,0-1 0,1 0 0,-9-23 0,11 20 0,0 1 0,2-1 0,0-1 0,2 1 0,0 0 0,1-1 0,1 0 0,2-26 0,-1 47 0,-2-28 0,2 28 0,0-1 0,0 0 0,0 0 0,0 0 0,0 1 0,-1-1 0,1 0 0,0 0 0,-1 0 0,1 1 0,0-1 0,-1 0 0,1 1 0,-1-1 0,1 0 0,-1 1 0,0-1 0,1 0 0,-1 1 0,1-1 0,-1 1 0,0 0 0,0-1 0,1 1 0,-1-1 0,0 1 0,0 0 0,-1-1 0,0 2 0,1 0 0,-1 0 0,1 0 0,-1 0 0,1 0 0,-1 1 0,1-1 0,0 0 0,-1 1 0,1-1 0,0 1 0,0-1 0,0 1 0,-1 2 0,-5 6 0,4-6 0,0 0 0,0 0 0,1 0 0,-1 1 0,1-1 0,0 1 0,0 0 0,0-1 0,1 1 0,0 0 0,0 0 0,-1 7 0,1 7 0,2 38 0,0-25 0,-1-28 19,1 0 0,-1 0-1,1 0 1,0 0 0,0 0-1,0 0 1,0 0 0,1 0-1,0-1 1,-1 1 0,5 6-1,2-1 4,-1 0 0,15 13-1,-15-16-297,0 1 1,-1-1-1,0 1 0,-1 0 1,10 15-1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44:48.338"/>
    </inkml:context>
    <inkml:brush xml:id="br0">
      <inkml:brushProperty name="width" value="0.1" units="cm"/>
      <inkml:brushProperty name="height" value="0.1" units="cm"/>
      <inkml:brushProperty name="color" value="#E71224"/>
    </inkml:brush>
  </inkml:definitions>
  <inkml:trace contextRef="#ctx0" brushRef="#br0">1 124 24575,'1'-3'0,"1"-1"0,-1 1 0,1 0 0,0-1 0,0 1 0,0 0 0,1 0 0,-1 1 0,1-1 0,-1 0 0,6-3 0,0-2 0,-4 4 0,0 0 0,0 1 0,0-1 0,0 1 0,1 0 0,0 0 0,-1 0 0,1 1 0,0-1 0,0 1 0,0 0 0,1 1 0,-1-1 0,0 1 0,9-1 0,60-14 0,-60 12 0,1 0 0,0 1 0,0 0 0,0 1 0,1 1 0,-1 0 0,0 2 0,22 1 0,54 24 0,-40-10 0,-18-7 0,-22-7 0,1 1 0,-1 1 0,0-1 0,0 2 0,0-1 0,0 2 0,-1-1 0,1 1 0,12 11 0,-8-4 0,0 2 0,24 28 0,-33-35 0,0 1 0,0 0 0,-1 0 0,-1 1 0,1-1 0,-2 1 0,5 15 0,-2 11 0,-1 0 0,-2 1 0,-1 0 0,-3 38 0,0-16 0,0-51 0,0 0 0,0 0 0,0-1 0,-1 1 0,0 0 0,-1-1 0,-6 14 0,-32 52 0,14-28 0,22-35 0,-1-1 0,0 1 0,0-1 0,-1-1 0,0 1 0,-9 7 0,7-7 0,0 1 0,1 0 0,-10 16 0,-14 17 0,-27 36 0,20-23 0,-3 3 0,21-33 0,1 1 0,-21 38 0,21-34 0,16-24 0,1-3 0,0 0 0,1 1 0,-1-1 0,1 1 0,0 0 0,-1 4 0,2-8 0,1 0 0,0 0 0,0 0 0,0 0 0,0 0 0,0 0 0,0 0 0,0 0 0,0 0 0,1-1 0,-1 1 0,0 0 0,1 0 0,-1 0 0,0 0 0,1-1 0,-1 1 0,1 0 0,-1 0 0,1 0 0,-1-1 0,1 1 0,0 0 0,-1-1 0,1 1 0,0-1 0,0 1 0,-1-1 0,1 1 0,0-1 0,0 0 0,0 1 0,0-1 0,-1 0 0,1 1 0,0-1 0,0 0 0,0 0 0,0 0 0,1 0 0,19 3 0,0-2 0,1 0 0,35-4 0,1 1 0,594 2-1365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44:50.930"/>
    </inkml:context>
    <inkml:brush xml:id="br0">
      <inkml:brushProperty name="width" value="0.1" units="cm"/>
      <inkml:brushProperty name="height" value="0.1" units="cm"/>
      <inkml:brushProperty name="color" value="#E71224"/>
    </inkml:brush>
  </inkml:definitions>
  <inkml:trace contextRef="#ctx0" brushRef="#br0">1278 0 24575,'-5'0'0,"1"1"0,0 0 0,0-1 0,0 1 0,0 1 0,0-1 0,0 1 0,0-1 0,0 1 0,-5 4 0,4-4 0,1 1 0,-1-1 0,0 1 0,-1-1 0,-9 2 0,-90 17 0,57-13 0,-46 15 0,42-9 0,29-10 0,-38 4 0,41-7 0,0 1 0,-33 9 0,25-2 0,1 2 0,-37 19 0,63-29 0,-38 16 0,-73 22 0,32-13 0,48-15 0,-51 28 0,63-30 0,-1-1 0,0-1 0,0 0 0,-1-2 0,-42 5 0,56-9-151,0 1-1,0 0 0,1 0 0,-1 1 1,0 0-1,1 1 0,0 0 1,-9 5-1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45:01.659"/>
    </inkml:context>
    <inkml:brush xml:id="br0">
      <inkml:brushProperty name="width" value="0.1" units="cm"/>
      <inkml:brushProperty name="height" value="0.1" units="cm"/>
      <inkml:brushProperty name="color" value="#E71224"/>
    </inkml:brush>
  </inkml:definitions>
  <inkml:trace contextRef="#ctx0" brushRef="#br0">356 0 24575,'0'13'0,"2"0"0,5 24 0,-4-23 0,0 0 0,0 19 0,-3-5 0,2 0 0,0 0 0,2 0 0,1-1 0,11 35 0,-2-30 0,1-1 0,22 32 0,-29-48 0,-1 0 0,-1 0 0,0 0 0,-1 1 0,0 0 0,-1 0 0,-1 0 0,-1 1 0,0-1 0,-1 1 0,-1-1 0,-3 31 0,3-46 0,0 0 0,-1 0 0,1 0 0,0 0 0,0-1 0,0 1 0,-1 0 0,1 0 0,-1 0 0,1 0 0,0-1 0,-1 1 0,1 0 0,-1 0 0,0-1 0,1 1 0,-1 0 0,1-1 0,-1 1 0,0-1 0,0 1 0,1-1 0,-1 1 0,0-1 0,0 1 0,-1 0 0,-1-1 0,1 0 0,0 1 0,-1-1 0,1 0 0,0 0 0,-1 0 0,1-1 0,0 1 0,-1 0 0,-2-2 0,-3 0 0,1-1 0,0 0 0,0-1 0,0 1 0,-12-9 0,-51-40 0,-37-31 0,81 52 0,22 26 0,1 0 0,-1 0 0,-1 0 0,1 0 0,-10-7 0,6 5 0,0 0 0,0 0 0,1-1 0,-11-13 0,12 12 0,-1 1 0,0 0 0,-1 1 0,-10-9 0,10 9 0,0 1 0,1-1 0,-1 0 0,2 0 0,-1-1 0,1 0 0,0 0 0,1 0 0,-7-13 0,11 18 0,-1 0 0,1 0 0,0-1 0,0 1 0,0 0 0,0 0 0,0-1 0,1 1 0,-1-1 0,1 1 0,0-1 0,0 1 0,0 0 0,1-1 0,-1 1 0,1-1 0,0 1 0,0 0 0,0-1 0,0 1 0,0 0 0,1 0 0,0 0 0,-1 0 0,1 0 0,0 0 0,0 1 0,1-1 0,-1 1 0,4-4 0,29-13 0,-2 1 0,1-4 0,-22 14 0,1 0 0,16-15 0,-24 19 0,1 1 0,-1-1 0,1 1 0,0 0 0,0 0 0,0 1 0,11-4 0,22-9 0,-14 1 0,-18 9 0,1 0 0,-1 1 0,1 0 0,1 0 0,8-2 0,-17 6 0,1-1 0,0 1 0,0 0 0,0 0 0,0 0 0,-1-1 0,1 1 0,0 0 0,0 0 0,0 0 0,0 1 0,-1-1 0,1 0 0,0 0 0,0 0 0,0 0 0,-1 1 0,1-1 0,0 0 0,0 1 0,-1-1 0,1 1 0,0-1 0,0 1 0,0 0 0,0 0 0,-1 0 0,1 1 0,-1-1 0,1 0 0,-1 0 0,0 1 0,1-1 0,-1 0 0,0 0 0,0 1 0,0-1 0,0 0 0,0 1 0,-1 1 0,0 7 0,-2-1 0,1 0 0,-7 14 0,7-17 0,-5 13 0,1 0 0,1 1 0,0-1 0,1 1 0,2 1 0,-1 37 0,2 11 0,3 57 0,0-114 0,1 0 0,0 1 0,1-1 0,1 0 0,9 18 0,2 8 0,-10-21 0,-2-7 0,-1 0 0,1 0 0,1 0 0,0-1 0,0 1 0,1-1 0,10 11 0,14 22 0,-27-36 0,1 0 0,-1 0 0,1-1 0,1 0 0,-1 1 0,1-1 0,0 0 0,0-1 0,0 0 0,1 1 0,-1-2 0,9 5 0,-13-7 0,-1-1 0,1 0 0,0 1 0,0-1 0,-1 0 0,1 0 0,0 0 0,0 1 0,-1-1 0,1 0 0,0 0 0,0 0 0,0 0 0,-1-1 0,1 1 0,0 0 0,0 0 0,0 0 0,-1-1 0,1 1 0,0 0 0,0-1 0,-1 1 0,1 0 0,0-1 0,-1 1 0,1-1 0,-1 1 0,2-2 0,-1 0 0,0 0 0,0 0 0,0 0 0,0 0 0,0 0 0,-1 0 0,1 0 0,-1 0 0,1 0 0,-1 0 0,0-3 0,0-1 0,1-1 0,-2 1 0,1-1 0,-1 1 0,0-1 0,0 1 0,-3-7 0,-16-22 0,15 28 0,1 0 0,0 0 0,0-1 0,-3-9 0,-2-3 0,-1-1 0,0 1 0,-1 0 0,-2 1 0,-22-28 0,-12-18 0,43 59 0,-1 0 0,0 0 0,0 1 0,0 0 0,-1-1 0,1 2 0,-14-9 0,13 8 0,-68-61 0,46 43 0,17 13 0,1 1 0,-2 1 0,1 0 0,-1 0 0,-18-7 0,29 14 0,0 0 0,0 1 0,0-1 0,-1 1 0,1 0 0,0-1 0,0 1 0,-1 0 0,1 0 0,0 0 0,-1 0 0,1 0 0,0 0 0,-1 0 0,1 0 0,0 0 0,0 1 0,-1-1 0,1 1 0,0-1 0,0 1 0,0-1 0,-1 1 0,-1 1 0,2-1 0,0 1 0,0 0 0,0-1 0,0 1 0,0 0 0,0 0 0,0-1 0,0 1 0,1 0 0,-1 0 0,1 0 0,-1 0 0,1 0 0,0 3 0,-1 3 0,1 0 0,1 0 0,0 0 0,0 0 0,0 0 0,1 0 0,3 9 0,-3-14 0,-1 0 0,1 0 0,0 1 0,0-1 0,0 0 0,1-1 0,-1 1 0,1 0 0,0-1 0,-1 1 0,1-1 0,0 0 0,0 0 0,1 0 0,-1-1 0,6 3 0,-7-3 0,-1-1 0,1 1 0,-1-1 0,1 0 0,-1 1 0,1-1 0,-1 0 0,1 0 0,-1 0 0,1-1 0,-1 1 0,1 0 0,-1 0 0,1-1 0,-1 1 0,1-1 0,-1 1 0,0-1 0,1 0 0,-1 0 0,0 1 0,1-1 0,-1 0 0,0 0 0,0 0 0,0 0 0,0 0 0,0-1 0,0 1 0,0 0 0,0 0 0,-1-1 0,1 1 0,0 0 0,-1-1 0,1 1 0,-1-1 0,1 1 0,-1-1 0,0 1 0,0-1 0,1-1 0,0-6 0,0-1 0,-1 1 0,-1-13 0,1 12 0,0 1 0,0 0 0,1-1 0,1-9 0,-1 17 0,-1-1 0,1 1 0,0-1 0,0 1 0,0-1 0,1 1 0,-1 0 0,0-1 0,1 1 0,0 0 0,-1 0 0,1 0 0,0 0 0,0 0 0,0 1 0,0-1 0,0 1 0,4-3 0,95-46 0,-100 49 0,-1 1 0,0 0 0,0-1 0,1 1 0,-1 0 0,1 0 0,-1-1 0,0 1 0,1 0 0,-1 0 0,1 0 0,-1-1 0,0 1 0,1 0 0,-1 0 0,1 0 0,-1 0 0,0 0 0,1 0 0,-1 0 0,1 0 0,-1 0 0,1 0 0,-1 0 0,1 0 0,-1 0 0,0 1 0,1-1 0,-1 0 0,1 0 0,-1 0 0,1 1 0,-3 13 0,-14 18 0,16-32 0,-8 13 0,1 0 0,1 1 0,1 0 0,0 0 0,0 1 0,1 0 0,-2 23 0,-12 51 0,15-72-1365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8:29.859"/>
    </inkml:context>
    <inkml:brush xml:id="br0">
      <inkml:brushProperty name="width" value="0.1" units="cm"/>
      <inkml:brushProperty name="height" value="0.1" units="cm"/>
      <inkml:brushProperty name="color" value="#E71224"/>
    </inkml:brush>
  </inkml:definitions>
  <inkml:trace contextRef="#ctx0" brushRef="#br0">165 135 24575,'11'1'0,"0"1"0,1 0 0,-1 0 0,0 1 0,0 1 0,10 4 0,21 7 0,-25-10 0,0 2 0,0 0 0,-1 0 0,0 2 0,20 14 0,-27-15 0,0 0 0,-1 0 0,11 15 0,-11-13 0,123 156 0,-117-145 0,-1 0 0,-1 0 0,-1 1 0,0 1 0,9 31 0,-7-18 0,-10-27 0,0 0 0,-2 1 0,1-1 0,-1 1 0,0 16 0,3 23 0,-2-28 0,0 1 0,-2-1 0,-3 35 0,1 9 0,2 424 0,0-485 0,-1 1 0,1-1 0,-1 1 0,0-1 0,0 1 0,-1-1 0,1 0 0,-1 1 0,0-1 0,0 0 0,0 0 0,-1 0 0,1-1 0,-1 1 0,0 0 0,0-1 0,0 0 0,-1 0 0,1 0 0,-1 0 0,1 0 0,-1-1 0,-6 3 0,-4 2 0,-1 0 0,1-1 0,-1-1 0,-1-1 0,-20 4 0,14-4 0,1-2 0,-1 0 0,0-1 0,0-1 0,1-1 0,-28-5 0,38 3 0,0 0 0,0-1 0,1 0 0,-1-1 0,1 0 0,0-1 0,-10-7 0,-62-53 0,54 41 0,17 15 0,0-1 0,1-1 0,1 0 0,0 0 0,1-1 0,0 0 0,1-1 0,0 1 0,1-1 0,-8-29 0,1 11 0,10 27 0,1 0 0,-1 0 0,1-1 0,1 0 0,-1 1 0,1-1 0,0 0 0,-1-7 0,1-14 0,-6-30 0,3 32 0,-1-41 0,-1-82 0,21-147 0,-3 229 0,3 0 0,2 1 0,4 1 0,34-77 0,-48 128 0,-1 1 0,2 0 0,16-21 0,-14 20 0,0-1 0,10-17 0,-12 10 0,0 3 0,-12 30 0,1 10-1365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7:50:55.038"/>
    </inkml:context>
    <inkml:brush xml:id="br0">
      <inkml:brushProperty name="width" value="0.1" units="cm"/>
      <inkml:brushProperty name="height" value="0.1" units="cm"/>
      <inkml:brushProperty name="color" value="#E71224"/>
    </inkml:brush>
  </inkml:definitions>
  <inkml:trace contextRef="#ctx0" brushRef="#br0">222 11 24575,'5'1'0,"0"-1"0,-1 2 0,1-1 0,0 1 0,-1-1 0,1 1 0,-1 0 0,1 1 0,4 3 0,25 10 0,-21-11 0,-1 0 0,0 1 0,0 0 0,12 8 0,30 15 0,-48-25 0,1 0 0,0 1 0,-1-1 0,0 1 0,11 11 0,-4-3 0,-11-11 0,0 1 0,0-1 0,0 1 0,0-1 0,-1 1 0,1 0 0,-1 0 0,0-1 0,0 1 0,0 0 0,0 0 0,-1 0 0,1 7 0,0 44 0,-1-40 0,0-3 0,0 0 0,0 1 0,-1-1 0,-1 0 0,0-1 0,0 1 0,-1 0 0,-1 0 0,-5 11 0,-30 62 0,37-82 0,0 1 0,0-1 0,0 1 0,0-1 0,0 0 0,-1 0 0,1 0 0,-6 3 0,5-3 0,0 1 0,0-1 0,0 0 0,1 1 0,-1-1 0,-4 6 0,5-5 0,1-1 0,-1 0 0,0 0 0,-1 0 0,1 0 0,0-1 0,0 1 0,-1 0 0,1-1 0,-1 0 0,1 1 0,-1-1 0,0 0 0,0-1 0,1 1 0,-1 0 0,0-1 0,-4 1 0,-7 0 0,0-1 0,-23-2 0,6 1 0,22 1 0,1-1 0,-1 0 0,0-1 0,1 1 0,-1-2 0,1 1 0,0-1 0,-1 0 0,2-1 0,-1 0 0,0 0 0,-10-8 0,-4-6 0,1 0 0,-29-33 0,32 31 0,14 16 0,1 0 0,0 0 0,1 0 0,-1-1 0,1 0 0,0 1 0,0-1 0,0 0 0,1 0 0,-1 0 0,1 0 0,0-10 0,-1-7 0,4-40 0,0 21 0,-3 32 0,1 1 0,1-1 0,0 0 0,0 0 0,1 1 0,0-1 0,0 1 0,1 0 0,0-1 0,0 1 0,1 0 0,6-9 0,-6 10 0,1 1 0,-1 0 0,1 0 0,0 0 0,0 0 0,1 1 0,-1 0 0,1 0 0,1 1 0,-1-1 0,12-4 0,-9 5 0,0 0 0,0 1 0,1 1 0,-1 0 0,1 0 0,0 1 0,0 0 0,16 1 0,-20 0 57,0 0 0,1 0 0,-1 1 0,0 0 0,11 4 0,-14-5-152,-1 1 0,0 1 0,0-1 0,0 0 1,0 1-1,0-1 0,0 1 0,0-1 0,0 1 0,0 0 1,-1 0-1,1 0 0,-1 0 0,0 0 0,1 0 1,-1 0-1,2 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8:38.468"/>
    </inkml:context>
    <inkml:brush xml:id="br0">
      <inkml:brushProperty name="width" value="0.1" units="cm"/>
      <inkml:brushProperty name="height" value="0.1" units="cm"/>
      <inkml:brushProperty name="color" value="#E71224"/>
    </inkml:brush>
  </inkml:definitions>
  <inkml:trace contextRef="#ctx0" brushRef="#br0">542 65 24575,'-3'-1'0,"0"-1"0,0 1 0,0 0 0,0 0 0,0 1 0,0-1 0,0 0 0,0 1 0,0 0 0,0 0 0,0 0 0,0 0 0,-4 1 0,-11-1 0,-183-11 0,144 5 0,-3 0 0,53 6 0,0-1 0,0 0 0,0-1 0,0 0 0,0 0 0,-11-5 0,9 3 0,0 1 0,0 0 0,-10-1 0,-34-2-1365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8:42.836"/>
    </inkml:context>
    <inkml:brush xml:id="br0">
      <inkml:brushProperty name="width" value="0.1" units="cm"/>
      <inkml:brushProperty name="height" value="0.1" units="cm"/>
      <inkml:brushProperty name="color" value="#E71224"/>
    </inkml:brush>
  </inkml:definitions>
  <inkml:trace contextRef="#ctx0" brushRef="#br0">250 32 24575,'-20'26'0,"16"-15"0,1 0 0,0 1 0,0-1 0,1 1 0,0 17 0,2 62 0,2-35 0,-3-35 0,-8 41 0,1-4 0,8-55 0,-1 1 0,1 0 0,-1-1 0,0 1 0,0-1 0,-2 6 0,2-9 0,1 0 0,0 1 0,0-1 0,0 0 0,0 0 0,0 1 0,0-1 0,-1 0 0,1 0 0,0 0 0,0 1 0,0-1 0,-1 0 0,1 0 0,0 0 0,0 0 0,0 0 0,-1 1 0,1-1 0,0 0 0,0 0 0,-1 0 0,1 0 0,0 0 0,0 0 0,-1 0 0,1 0 0,0 0 0,0 0 0,-1 0 0,1 0 0,0 0 0,-1 0 0,-9-14 0,-13-43 0,-7-12 0,-10-6 0,33 66 0,-5-9 0,-17-33 0,0-19 0,29 70 0,-1-1 0,1 0 0,0 1 0,0-1 0,0 0 0,-1 1 0,1-1 0,0 0 0,0 1 0,0-1 0,0 0 0,0 0 0,0 1 0,1-1 0,-1 0 0,0 1 0,0-1 0,0 0 0,1 1 0,-1-1 0,0 1 0,0-1 0,1 0 0,-1 1 0,1-1 0,-1 1 0,1-1 0,-1 1 0,0-1 0,1 1 0,0-1 0,-1 1 0,1 0 0,-1-1 0,1 1 0,0 0 0,-1-1 0,1 1 0,-1 0 0,1 0 0,0 0 0,0-1 0,38-9 0,-26 8 0,33-14 0,58-29 0,-83 39-1365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8:44.038"/>
    </inkml:context>
    <inkml:brush xml:id="br0">
      <inkml:brushProperty name="width" value="0.1" units="cm"/>
      <inkml:brushProperty name="height" value="0.1" units="cm"/>
      <inkml:brushProperty name="color" value="#E71224"/>
    </inkml:brush>
  </inkml:definitions>
  <inkml:trace contextRef="#ctx0" brushRef="#br0">84 1 24575,'-4'2'0,"0"0"0,0 0 0,0 0 0,1 1 0,-1-1 0,1 1 0,-1 0 0,-4 6 0,5-6 0,-3 5 0,-1 0 0,2 1 0,-1 0 0,1 1 0,-5 12 0,6-12 171,7-14 0,8-15-1878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8:58.322"/>
    </inkml:context>
    <inkml:brush xml:id="br0">
      <inkml:brushProperty name="width" value="0.1" units="cm"/>
      <inkml:brushProperty name="height" value="0.1" units="cm"/>
      <inkml:brushProperty name="color" value="#E71224"/>
    </inkml:brush>
  </inkml:definitions>
  <inkml:trace contextRef="#ctx0" brushRef="#br0">763 253 24575,'-3'-1'0,"-1"-1"0,1 0 0,0 0 0,0 0 0,0 0 0,1-1 0,-6-4 0,0 0 0,1 2 0,0 0 0,-1 0 0,1 1 0,-1 1 0,0-1 0,-16-4 0,6 3 0,-3-1 0,-1 0 0,1 2 0,-1 1 0,0 0 0,0 2 0,-1 0 0,-30 4 0,-17 3 0,41 1 0,26-6 0,0 0 0,0 0 0,-1 0 0,1 0 0,-1 0 0,1-1 0,0 0 0,-1 0 0,1 0 0,-1 0 0,1 0 0,-1-1 0,-4 0 0,7 0 0,0 1 0,1-1 0,-1 1 0,1-1 0,-1 0 0,1 1 0,-1-1 0,1 0 0,-1 1 0,1-1 0,-1 0 0,1 0 0,0 1 0,-1-1 0,1 0 0,0 0 0,0 1 0,0-1 0,0 0 0,0-1 0,-2-24 0,1 7 0,0 12 0,1 0 0,-1 0 0,1 0 0,2-13 0,-2 14 0,1 1 0,-1 0 0,0-1 0,0 1 0,0-1 0,-1 1 0,0 0 0,-3-11 0,4 15 0,0 1 0,-1-1 0,1 0 0,0 0 0,-1 1 0,1-1 0,-1 0 0,1 0 0,-1 1 0,0-1 0,1 1 0,-1-1 0,0 1 0,1-1 0,-1 1 0,0-1 0,0 1 0,1-1 0,-1 1 0,0 0 0,0-1 0,0 1 0,0 0 0,1 0 0,-1 0 0,0 0 0,0 0 0,-2 0 0,2 0 0,-1 0 0,0 1 0,0-1 0,0 1 0,0 0 0,1 0 0,-1-1 0,0 1 0,0 0 0,1 1 0,-3 1 0,-24 24 0,22-20 0,-1 0 0,0-1 0,0 0 0,-12 8 0,-53 38 0,11-19 0,60-32 0,0 0 0,-1 1 0,1-1 0,0 0 0,0 0 0,0 1 0,0-1 0,1 1 0,-1-1 0,0 0 0,0 1 0,1 0 0,-1-1 0,1 1 0,0-1 0,-1 1 0,1 0 0,0-1 0,0 1 0,0-1 0,0 1 0,0 0 0,0-1 0,1 1 0,-1 0 0,0-1 0,1 1 0,0-1 0,-1 1 0,1-1 0,0 1 0,-1-1 0,3 3 0,3 4 0,0 1 0,1-1 0,0 0 0,9 8 0,-3-3 0,15 15 0,-18-20 0,-1 2 0,15 17 0,-16-15 0,-6-9 0,0 0 0,0 0 0,0 0 0,1 0 0,-1 0 0,1-1 0,5 5 0,6 9 0,-13-14 0,1 0 0,-1 0 0,1 0 0,-1 0 0,1 0 0,0 0 0,0-1 0,2 2 0,11 12 0,-13-13 0,-1 0 0,1 0 0,0 0 0,0 0 0,0-1 0,0 1 0,4 2 0,-5-4 0,0 0 0,-1 0 0,1 0 0,0 0 0,-1 0 0,1 0 0,-1 0 0,1 0 0,0 0 0,-1 0 0,1-1 0,0 1 0,-1 0 0,1 0 0,-1-1 0,1 1 0,-1 0 0,1-1 0,-1 1 0,1 0 0,-1-1 0,1 1 0,-1-1 0,1 1 0,-1-1 0,0 1 0,1-1 0,-1 1 0,0-1 0,1 0 0,-1 1 0,0-1 0,0 1 0,0-1 0,0 0 0,1 1 0,-1-1 0,0-1 0,7-16 0,-2-1 0,1 0 0,-2 0 0,-1 0 0,0-1 0,0-32 0,-3-47 0,-1 97 0,0 1 0,1 0 0,-1 0 0,0-1 0,0 1 0,0 0 0,0 0 0,0 0 0,0 0 0,0 0 0,0 0 0,0 1 0,0-1 0,-1 0 0,1 0 0,0 1 0,0-1 0,-1 1 0,1-1 0,0 1 0,-1 0 0,1-1 0,-1 1 0,-1 0 0,-38-4 0,21 4 0,-24 1 0,42-1 0,-1 1 0,1-1 0,0 1 0,0 0 0,0 0 0,0 0 0,0 0 0,0 0 0,0 0 0,0 0 0,0 1 0,1-1 0,-1 1 0,0-1 0,1 1 0,-3 3 0,2-2 0,0 0 0,0 0 0,1 0 0,-1 0 0,1 0 0,0 0 0,0 1 0,0-1 0,0 1 0,0-1 0,1 0 0,0 1 0,-1 4 0,2-7 0,-1 1 0,0-1 0,1 0 0,-1 1 0,1-1 0,-1 0 0,1 1 0,0-1 0,-1 0 0,1 0 0,0 1 0,0-1 0,0 0 0,0 0 0,0 0 0,0 0 0,0 0 0,1-1 0,-1 1 0,0 0 0,0 0 0,1-1 0,-1 1 0,0-1 0,1 1 0,-1-1 0,0 1 0,1-1 0,-1 0 0,1 0 0,-1 0 0,1 0 0,-1 0 0,3 0 0,-2 0-57,1 0 0,-1 1 1,0-1-1,1 1 0,-1 0 0,0-1 0,0 1 0,1 0 0,-1 1 0,0-1 0,0 0 1,0 0-1,0 1 0,0-1 0,-1 1 0,1 0 0,0 0 0,-1-1 0,1 1 1,-1 0-1,0 0 0,0 0 0,2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9:18.700"/>
    </inkml:context>
    <inkml:brush xml:id="br0">
      <inkml:brushProperty name="width" value="0.1" units="cm"/>
      <inkml:brushProperty name="height" value="0.1" units="cm"/>
      <inkml:brushProperty name="color" value="#E71224"/>
    </inkml:brush>
  </inkml:definitions>
  <inkml:trace contextRef="#ctx0" brushRef="#br0">399 1 24575,'3'0'0,"0"0"0,0 0 0,0 1 0,1-1 0,-1 1 0,0 0 0,0 0 0,0 0 0,0 0 0,-1 0 0,5 3 0,7 3 0,2 1 0,11 4 0,0 1 0,43 29 0,-57-32 0,-1 1 0,0 0 0,-1 1 0,-1 0 0,18 25 0,-10-7 0,24 51 0,-29-53 0,-1 0 0,-1 0 0,-2 1 0,0 0 0,7 53 0,-10-30 0,0-6 0,0 54 0,-6-74 0,-1 0 0,-2-1 0,-5 30 0,6-45 0,-1-1 0,0 0 0,0 1 0,-1-1 0,0-1 0,-1 1 0,0 0 0,0-1 0,-1 0 0,0-1 0,0 1 0,-14 12 0,6-7 0,-97 86 0,6-28 0,93-65 0,0 0 0,-1-1 0,1-1 0,-1 0 0,0 0 0,-1-2 0,1 0 0,-1 0 0,1-1 0,-15-1 0,7-1 0,1-1 0,0 0 0,-1-2 0,1-1 0,1 0 0,-21-9 0,0 0 0,24 10 0,1-2 0,0 0 0,0 0 0,-15-11 0,24 13 0,1-1 0,0 0 0,0-1 0,0 1 0,1-1 0,0 0 0,0 0 0,0 0 0,1-1 0,0 1 0,0-1 0,0 0 0,1 0 0,0 0 0,1 0 0,0 0 0,0 0 0,0-9 0,-1-16 0,2 0 0,7-54 0,-6 81 0,7-47 0,3 0 0,2 1 0,2 1 0,2 0 0,31-62 0,-17 55 0,-18 34 0,11-26 0,23-50 0,12 11 0,-49 73 0,-1 1 0,2 1 0,0-1 0,0 2 0,2-1 0,21-16 0,-11 9-1365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9:25.016"/>
    </inkml:context>
    <inkml:brush xml:id="br0">
      <inkml:brushProperty name="width" value="0.1" units="cm"/>
      <inkml:brushProperty name="height" value="0.1" units="cm"/>
      <inkml:brushProperty name="color" value="#E71224"/>
    </inkml:brush>
  </inkml:definitions>
  <inkml:trace contextRef="#ctx0" brushRef="#br0">1 45 24575,'0'-1'0,"0"0"0,1-1 0,-1 1 0,0 0 0,1 0 0,0 0 0,-1 0 0,1 0 0,0 1 0,-1-1 0,1 0 0,0 0 0,0 0 0,0 0 0,-1 1 0,1-1 0,0 0 0,0 1 0,0-1 0,0 1 0,0-1 0,0 1 0,1 0 0,-1-1 0,0 1 0,0 0 0,0 0 0,0 0 0,0 0 0,2 0 0,40-2 0,-38 2 0,64-6 0,-41 3 0,91-2 0,-66-3-1365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9:55.431"/>
    </inkml:context>
    <inkml:brush xml:id="br0">
      <inkml:brushProperty name="width" value="0.1" units="cm"/>
      <inkml:brushProperty name="height" value="0.1" units="cm"/>
      <inkml:brushProperty name="color" value="#E71224"/>
    </inkml:brush>
  </inkml:definitions>
  <inkml:trace contextRef="#ctx0" brushRef="#br0">0 1 24575,'1'0'0,"-1"0"0,1 1 0,-1-1 0,1 1 0,-1-1 0,0 1 0,1 0 0,-1-1 0,0 1 0,0-1 0,1 1 0,-1 0 0,0-1 0,0 1 0,0-1 0,0 1 0,0 0 0,1-1 0,-1 1 0,-1 0 0,1-1 0,0 2 0,0 20 0,0-19 0,1 18 0,0-1 0,9 41 0,16 23 0,-22-62 0,0 1 0,-2 0 0,-1 0 0,-2 36 0,0-50 0,-1 1 0,0-1 0,-5 13 0,-2 8 0,9-30 0,0 1 0,0-1 0,-1 1 0,1-1 0,0 1 0,0-1 0,0 0 0,0 1 0,0-1 0,0 1 0,0 0 0,0-1 0,0 1 0,0-1 0,0 1 0,0-1 0,0 1 0,0-1 0,0 0 0,0 1 0,1-1 0,-1 1 0,0-1 0,0 1 0,0-1 0,1 1 0,-1-1 0,0 0 0,1 1 0,-1-1 0,0 1 0,1-1 0,1 0 0,-1 0 0,0 0 0,0 0 0,0 0 0,0 0 0,0 0 0,0 0 0,0 0 0,0-1 0,0 1 0,0-1 0,0 1 0,0 0 0,1-2 0,35-23 0,-35 23 0,43-37 0,68-74 0,-79 76 0,18-15 0,-49 50 0,-1-1 0,0 1 0,-1 0 0,1-1 0,0 1 0,-1-1 0,1 0 0,-1 0 0,0 1 0,0-1 0,0 0 0,0 0 0,0-4 0,-1 5 0,0 0 0,-1 1 0,1-1 0,-1 0 0,1 0 0,-1 0 0,0 1 0,0-1 0,1 0 0,-1 1 0,-1-1 0,1 1 0,0-1 0,0 1 0,0 0 0,-1-1 0,1 1 0,-1 0 0,1 0 0,-1 0 0,-3-2 0,-12-6 0,0 0 0,-1 1 0,-1 1 0,1 1 0,-24-5 0,-9-4 0,31 9 0,0 0 0,-40-5 0,59 11 0,0 0 0,0 0 0,0 0 0,0-1 0,0 1 0,0 0 0,0 0 0,0 0 0,0 1 0,0-1 0,0 0 0,0 0 0,0 1 0,0-1 0,0 0 0,0 1 0,-2 0 0,3 0 0,0 0 0,0 0 0,-1 0 0,1 1 0,0-1 0,0 0 0,0 0 0,0 0 0,0 0 0,1 0 0,-1 1 0,0-1 0,0 0 0,1 0 0,-1 0 0,2 2 0,8 26 0,16 34 0,15 5 0,-40-66 0,1 0 0,-1 0 0,1 0 0,0 0 0,0 0 0,0 0 0,0 0 0,0-1 0,0 1 0,0-1 0,0 1 0,1-1 0,-1 0 0,1 0 0,-1 0 0,1 0 0,-1 0 0,1-1 0,-1 1 0,1-1 0,0 0 0,-1 0 0,1 0 0,0 0 0,-1 0 0,1 0 0,0-1 0,-1 1 0,1-1 0,-1 0 0,1 0 0,-1 0 0,1 0 0,-1 0 0,0 0 0,1-1 0,-1 1 0,4-4 0,2-1 0,-4 3 0,0 1 0,-1-1 0,1 0 0,-1 0 0,6-6 0,-9 9 0,0-1 0,1 1 0,-1-1 0,0 1 0,1-1 0,-1 0 0,0 1 0,0-1 0,1 0 0,-1 1 0,0-1 0,0 0 0,0 1 0,0-1 0,0 0 0,0 0 0,0 1 0,0-1 0,0 0 0,-1 1 0,1-1 0,0 0 0,0 1 0,0-1 0,-1 1 0,1-1 0,0 0 0,-1 1 0,1-1 0,-1 1 0,1-1 0,-1 1 0,1-1 0,-1 1 0,1-1 0,-1 1 0,1-1 0,-1 1 0,1 0 0,-1-1 0,0 1 0,1 0 0,-1 0 0,-1-1 0,-2-1 0,1 0 0,-1 1 0,0 0 0,0-1 0,0 1 0,0 0 0,0 1 0,0-1 0,0 1 0,-8 0 0,10 0 0,0 0 0,1 0 0,-1 1 0,1-1 0,-1 1 0,1-1 0,-1 1 0,1-1 0,-1 1 0,1 0 0,-1-1 0,1 1 0,0 0 0,0 0 0,-1 0 0,1 0 0,0 0 0,0 1 0,0-1 0,0 0 0,0 0 0,0 1 0,0-1 0,1 1 0,-1-1 0,0 1 0,1-1 0,-1 1 0,1-1 0,-1 3 0,-2 9 82,0 0 1,-8 17-1,0 0-1694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9:58.429"/>
    </inkml:context>
    <inkml:brush xml:id="br0">
      <inkml:brushProperty name="width" value="0.1" units="cm"/>
      <inkml:brushProperty name="height" value="0.1" units="cm"/>
      <inkml:brushProperty name="color" value="#E71224"/>
    </inkml:brush>
  </inkml:definitions>
  <inkml:trace contextRef="#ctx0" brushRef="#br0">1 58 24575,'0'1'0,"1"-1"0,-1 0 0,0 1 0,1-1 0,-1 0 0,1 1 0,-1-1 0,0 0 0,1 1 0,-1-1 0,1 0 0,-1 0 0,1 0 0,-1 0 0,1 1 0,-1-1 0,1 0 0,-1 0 0,1 0 0,-1 0 0,1 0 0,0 0 0,-1 0 0,1 0 0,-1 0 0,1-1 0,-1 1 0,1 0 0,-1 0 0,1-1 0,19-3 0,-20 4 0,57-14 0,63-6 0,-120 20 0,41-7 0,-19 3 0,2 1 0,25-1 0,0 0-1365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40:07.151"/>
    </inkml:context>
    <inkml:brush xml:id="br0">
      <inkml:brushProperty name="width" value="0.1" units="cm"/>
      <inkml:brushProperty name="height" value="0.1" units="cm"/>
      <inkml:brushProperty name="color" value="#E71224"/>
    </inkml:brush>
  </inkml:definitions>
  <inkml:trace contextRef="#ctx0" brushRef="#br0">1 23 24575,'8'118'0,"-6"-91"0,-1-4 0,7 37 0,-6-44 0,0 1 0,-2-1 0,1 1 0,-3 16 0,0-16 0,1-1 0,2 0 0,-1 0 0,4 20 0,-3-35 0,-1 0 0,0-1 0,0 1 0,0 0 0,0 0 0,0-1 0,1 1 0,-1 0 0,0-1 0,0 1 0,1 0 0,-1-1 0,1 1 0,-1 0 0,1-1 0,-1 1 0,1-1 0,-1 1 0,1-1 0,-1 1 0,1-1 0,0 1 0,-1-1 0,1 0 0,0 1 0,-1-1 0,2 1 0,-1-1 0,0-1 0,0 1 0,1 0 0,-1 0 0,0-1 0,0 1 0,0 0 0,1-1 0,-1 1 0,0-1 0,0 0 0,0 1 0,0-1 0,0 0 0,1 0 0,6-7 0,0 0 0,-1 0 0,8-9 0,-11 11 0,105-134 0,-65 82 0,-22 33 0,25-25 0,14-5 0,-61 54 0,1 1 0,-1-1 0,1 1 0,-1-1 0,1 1 0,-1-1 0,0 1 0,1-1 0,-1 1 0,0-1 0,0 1 0,1-1 0,-1 1 0,0-1 0,0 0 0,0 1 0,0-1 0,0 0 0,0 1 0,0-1 0,0 1 0,0-1 0,0 0 0,0 1 0,0-1 0,0 1 0,0-1 0,0 0 0,-1 1 0,1-1 0,0 1 0,-1-1 0,1 1 0,0-1 0,-1 1 0,1-1 0,0 1 0,-1-1 0,1 1 0,-1-1 0,1 1 0,-1 0 0,1-1 0,-1 1 0,1 0 0,-1-1 0,1 1 0,-1 0 0,0 0 0,1 0 0,-1-1 0,1 1 0,-1 0 0,-1 0 0,-6-2 0,-1-1 0,0 2 0,-10-2 0,5 1 0,-129-23 0,85 15 0,35 5 0,-34-3 0,56 8 0,1 0 0,-1 0 0,0 0 0,1 0 0,-1 0 0,1 0 0,-1 0 0,1 0 0,-1 1 0,1-1 0,-1 0 0,1 0 0,-1 0 0,1 1 0,-1-1 0,1 0 0,-1 0 0,1 1 0,-1-1 0,1 1 0,-1-1 0,1 0 0,0 1 0,-1-1 0,1 1 0,0-1 0,-1 1 0,1 0 0,-1 17 0,16 22 0,-14-36 0,8 19 0,-2 0 0,0 1 0,-2 0 0,4 37 0,-8-45 0,-1-14 0,0 1 0,0 0 0,0 0 0,0 0 0,1 0 0,-1 0 0,1-1 0,2 6 0,-3-8 0,0 1 0,1-1 0,-1 1 0,0-1 0,0 0 0,1 1 0,-1-1 0,1 0 0,-1 0 0,0 1 0,1-1 0,-1 0 0,1 0 0,-1 0 0,0 1 0,1-1 0,-1 0 0,1 0 0,-1 0 0,1 0 0,-1 0 0,1 0 0,0 0 0,18-7 0,-9-1 0,0 0 0,0 0 0,-1-1 0,0-1 0,-1 0 0,0 0 0,0 0 0,-1-1 0,7-13 0,11-25 0,-24 49 0,-1-1 0,0 1 0,0-1 0,1 1 0,-1-1 0,0 1 0,0-1 0,0 1 0,0-1 0,0 1 0,0-1 0,0 1 0,0-1 0,0 1 0,0-1 0,0 1 0,0-1 0,0 1 0,0 0 0,-1-1 0,1 1 0,0-1 0,0 1 0,0-1 0,-1 1 0,1-1 0,0 1 0,-1-1 0,-14-8 0,-22 1 0,35 7 0,-13-2 0,11 2 0,0 0 0,0 0 0,0 1 0,-1-1 0,1 1 0,-8 0 0,11 0 0,1 1 0,-1-1 0,1 0 0,-1 0 0,1 0 0,-1 0 0,1 1 0,-1-1 0,1 0 0,0 1 0,-1-1 0,1 0 0,-1 1 0,1-1 0,0 0 0,-1 1 0,1-1 0,0 1 0,-1-1 0,1 1 0,0-1 0,0 1 0,-1 0 0,1 0 0,0 1 0,0-1 0,0 1 0,0-1 0,0 1 0,0-1 0,0 1 0,0-1 0,1 1 0,-1-1 0,1 0 0,0 3 0,18 25 149,-10-17-1663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1:28.916"/>
    </inkml:context>
    <inkml:brush xml:id="br0">
      <inkml:brushProperty name="width" value="0.1" units="cm"/>
      <inkml:brushProperty name="height" value="0.1" units="cm"/>
      <inkml:brushProperty name="color" value="#E71224"/>
    </inkml:brush>
  </inkml:definitions>
  <inkml:trace contextRef="#ctx0" brushRef="#br0">344 89 24575,'3'-1'0,"0"0"0,0 0 0,0-1 0,0 0 0,0 1 0,0-1 0,0 0 0,3-4 0,6-3 0,14-9 0,-21 13 0,1 1 0,0 0 0,0 0 0,0 0 0,1 1 0,-1 0 0,1 0 0,0 1 0,-1 0 0,1 0 0,11-1 0,4 0 0,1 2 0,0 0 0,0 2 0,-1 1 0,1 0 0,25 7 0,-27-2 0,-1 2 0,30 16 0,-23-10 0,-20-10 0,0 0 0,0 1 0,0 0 0,0 0 0,-1 0 0,0 1 0,6 9 0,3 3 0,-10-13 0,-1 0 0,0 0 0,0 0 0,-1 1 0,0-1 0,0 1 0,3 10 0,10 54 0,-7-27 0,-6-23 0,-1 1 0,0 0 0,-2 0 0,0 0 0,-2 0 0,0-1 0,-1 1 0,-2 0 0,-9 30 0,13-47 0,-1 0 0,0 0 0,1 1 0,-2-1 0,1 0 0,-1-1 0,1 1 0,-1 0 0,-1-1 0,1 0 0,-1 1 0,1-1 0,-1-1 0,-1 1 0,1 0 0,0-1 0,-1 0 0,1 0 0,-1 0 0,0-1 0,0 0 0,0 0 0,0 0 0,-1 0 0,1-1 0,0 0 0,-1 0 0,1 0 0,-1-1 0,-8 0 0,-24-2 0,-45-7 0,48 4 0,-50-9 0,77 12 0,0 0 0,-1 0 0,1-1 0,0 0 0,-10-6 0,11 6 0,0-1 0,-1 1 0,1 0 0,0 1 0,-1 0 0,0 0 0,-8 0 0,10 2 0,0-1 0,0 1 0,0-1 0,0 0 0,0 0 0,0-1 0,1 1 0,-1-1 0,-9-5 0,9 4 0,1 1 0,0 0 0,0 1 0,-1-1 0,1 1 0,-8-1 0,7 1 0,1 0 0,0 0 0,-1 0 0,1 0 0,0-1 0,0 0 0,-5-3 0,-22-14 0,-78-42 0,99 55 0,0-1 0,1 0 0,-1-1 0,2 0 0,-1-1 0,1 0 0,-10-12 0,16 17 0,1-1 0,-1 0 0,1 0 0,-1 0 0,1 0 0,1 0 0,-1 0 0,1 0 0,0 0 0,0-1 0,1 1 0,-1-1 0,1-9 0,1 10 0,-1 1 0,1-1 0,-1 1 0,1-1 0,0 1 0,1-1 0,-1 1 0,1-1 0,0 1 0,0 0 0,1 0 0,-1 0 0,1 0 0,-1 1 0,1-1 0,4-3 0,34-35 0,-31 31 0,1 0 0,24-19 0,-4 6 0,-25 18 0,1 0 0,0 1 0,0 0 0,0 0 0,1 1 0,0-1 0,0 2 0,0-1 0,10-1 0,-5 1 0,-1 2 0,0-1 0,0-1 0,0 0 0,0 0 0,12-8 0,-15 8-273,-1 0 0,1 1 0,-1-1 0,16-2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7:39.524"/>
    </inkml:context>
    <inkml:brush xml:id="br0">
      <inkml:brushProperty name="width" value="0.1" units="cm"/>
      <inkml:brushProperty name="height" value="0.1" units="cm"/>
      <inkml:brushProperty name="color" value="#E71224"/>
    </inkml:brush>
  </inkml:definitions>
  <inkml:trace contextRef="#ctx0" brushRef="#br0">160 0 24575,'-5'1'0,"-1"0"0,1 0 0,-1 0 0,1 1 0,-1-1 0,1 1 0,0 1 0,0-1 0,0 1 0,0 0 0,0 0 0,1 0 0,-9 8 0,8-6 0,0-1 0,0 1 0,1 1 0,-1-1 0,1 1 0,1-1 0,-1 1 0,1 0 0,0 1 0,0-1 0,-2 8 0,-5 32 0,2 0 0,-1 56 0,6 95 0,3-184 0,0 967 0,2-935 0,10 52 0,1 35 0,-14 266-1365,1-376-5461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4:27.156"/>
    </inkml:context>
    <inkml:brush xml:id="br0">
      <inkml:brushProperty name="width" value="0.1" units="cm"/>
      <inkml:brushProperty name="height" value="0.1" units="cm"/>
      <inkml:brushProperty name="color" value="#E71224"/>
    </inkml:brush>
  </inkml:definitions>
  <inkml:trace contextRef="#ctx0" brushRef="#br0">379 36 24575,'7'-1'0,"0"0"0,0 0 0,0 0 0,0-1 0,9-3 0,27-7 0,2 7 0,-15 1 0,37 0 0,427 5 0,-377 11 0,-97-11 0,-1 0 0,27 6 0,36 5 0,-16-8 0,-52-4 0,-1 1 0,1 0 0,-1 0 0,1 1 0,22 8 0,126 40 0,-151-47 0,-5-2 0,0 0 0,-1 1 0,1 0 0,0 0 0,-1 0 0,6 4 0,-9-5 0,-1 1 0,1 0 0,0-1 0,-1 1 0,1 0 0,-1 0 0,1-1 0,-1 1 0,0 0 0,0 1 0,0-1 0,0 0 0,0 0 0,0 0 0,-1 0 0,1 1 0,-1-1 0,0 0 0,1 4 0,0 23 0,0 0 0,-5 32 0,-7-8 0,8-42 0,0 0 0,1-1 0,-2 22 0,2-16 0,0 0 0,-1 0 0,-1-1 0,0 0 0,-1 1 0,-9 17 0,-9 30 0,19-50 0,-2-1 0,-10 20 0,-2 4 0,13-27 0,0 1 0,0-1 0,-1 0 0,-11 13 0,13-17 0,0-1 0,-1 1 0,1-1 0,-1 0 0,0 0 0,0 0 0,0-1 0,-1 0 0,-6 3 0,-16 3 0,-20 9 0,28-10 0,-1-1 0,-25 6 0,38-10 0,-39 7 0,-1-2 0,0-3 0,0-1 0,-55-3 0,89-1 0,-13 1 0,1-1 0,-1-2 0,1-1 0,-42-9 0,-80-25 0,85 25 0,38 8 0,-46-13 0,10-1 0,-82-12 0,116 25 0,-70-10 0,28 4 0,49 7 0,-1 1 0,-34-2 0,49 5 0,0 0 0,1 0 0,-1-1 0,0 0 0,0 0 0,0 0 0,0-1 0,1 0 0,-1 0 0,1-1 0,-1 1 0,1-1 0,0 0 0,-7-6 0,8 5 0,0 1 0,1-1 0,0 0 0,0 0 0,0 0 0,0 0 0,1-1 0,0 1 0,0-1 0,0 0 0,0 1 0,1-1 0,-1 0 0,1 0 0,1 0 0,-1 0 0,0-7 0,1-2 0,-1-1 0,2 1 0,0 0 0,0-1 0,1 1 0,1 0 0,5-16 0,0 10 0,17-32 0,-11 26 0,12-19 0,-5 16 0,-6 8 0,1 0 0,1 1 0,27-26 0,-35 39 0,8-8 0,1 0 0,31-18 0,-28 18 226,-18 13-359,1-1 0,-1 1 1,1-1-1,-1 1 1,1 0-1,0 0 1,0 1-1,0-1 1,0 1-1,0 0 1,6-1-1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4:30.897"/>
    </inkml:context>
    <inkml:brush xml:id="br0">
      <inkml:brushProperty name="width" value="0.1" units="cm"/>
      <inkml:brushProperty name="height" value="0.1" units="cm"/>
      <inkml:brushProperty name="color" value="#E71224"/>
    </inkml:brush>
  </inkml:definitions>
  <inkml:trace contextRef="#ctx0" brushRef="#br0">718 47 24575,'0'-1'0,"0"0"0,-1 0 0,1 0 0,0-1 0,-1 1 0,1 0 0,-1 0 0,0 0 0,1 0 0,-1 0 0,0 0 0,1 0 0,-1 0 0,0 0 0,0 0 0,0 1 0,0-1 0,0 0 0,0 1 0,0-1 0,0 0 0,0 1 0,0-1 0,0 1 0,-1 0 0,1-1 0,0 1 0,0 0 0,0 0 0,-1-1 0,1 1 0,-2 0 0,-8-1 0,0 1 0,-18 1 0,16 0 0,-45 0 0,-120-2 0,104-10 0,52 6 0,0 2 0,-36-2 0,-153 6-1365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4:41.089"/>
    </inkml:context>
    <inkml:brush xml:id="br0">
      <inkml:brushProperty name="width" value="0.1" units="cm"/>
      <inkml:brushProperty name="height" value="0.1" units="cm"/>
      <inkml:brushProperty name="color" value="#E71224"/>
    </inkml:brush>
  </inkml:definitions>
  <inkml:trace contextRef="#ctx0" brushRef="#br0">337 0 24575,'0'389'0,"-1"-380"0,0 1 0,0-1 0,-1 0 0,-6 16 0,-3 18 0,6-18 0,-1-1 0,-14 38 0,19-61 0,1 0 0,0 0 0,-1 0 0,0 0 0,1 1 0,-1-1 0,0 0 0,1 0 0,-1 0 0,0 0 0,0 0 0,0-1 0,-1 3 0,1-3 0,1 0 0,-1 0 0,1 0 0,-1 0 0,1 1 0,-1-1 0,1 0 0,-1 0 0,1 0 0,-1 0 0,1 0 0,-1 0 0,1 0 0,-1 0 0,1 0 0,-1-1 0,1 1 0,-1 0 0,1 0 0,-1 0 0,1 0 0,0-1 0,-1 1 0,-1-2 0,0 0 0,0 1 0,1-1 0,-1 0 0,0 0 0,1 0 0,0 0 0,-1 0 0,1 0 0,0 0 0,-1-4 0,-36-93 0,25 65 0,-27-50 0,0 25 0,37 55 0,-1-1 0,1 1 0,-1 0 0,0 0 0,0 0 0,0 0 0,-1 0 0,-7-4 0,-11-10 0,19 14 0,0-1 0,1 1 0,0-1 0,0 0 0,0 0 0,-2-8 0,-6-8 0,10 20 0,0-1 0,1 1 0,-1 0 0,0 0 0,1 0 0,-1-1 0,1 1 0,-1 0 0,1-1 0,0 1 0,-1 0 0,1-1 0,0 1 0,0 0 0,0-1 0,0 1 0,0 0 0,0-1 0,1 1 0,-1 0 0,0-1 0,1 1 0,-1 0 0,1-1 0,-1 1 0,1 0 0,-1 0 0,1 0 0,0-1 0,0 1 0,0 0 0,0 0 0,0 0 0,0 0 0,0 0 0,0 1 0,0-1 0,0 0 0,2 0 0,6-4 0,0 1 0,0 0 0,0 1 0,18-4 0,5-2 0,54-18 0,-56 18 0,-23 7 0,-1 0 0,0-1 0,1 1 0,-1-1 0,0-1 0,0 1 0,-1-1 0,1 0 0,-1 0 0,8-9 0,-20 22 0,-2 1 0,1 1 0,0 0 0,1 0 0,0 1 0,-7 17 0,8-14 0,-1 0 0,-17 26 0,-1 3 0,22-35 0,1 1 0,0-1 0,0 1 0,1 0 0,0-1 0,1 1 0,0 0 0,1 0 0,1 12 0,2-9 0,0-18 0,1-23 0,-5 17 0,1 0 0,1-1 0,5-19 0,-6 26 0,1 1 0,-1-1 0,1 1 0,0 0 0,0 0 0,0 0 0,1 0 0,0 0 0,-1 0 0,1 0 0,7-5 0,-9 11 0,0 1 0,0 0 0,-1 0 0,1 0 0,-1 0 0,0 0 0,0 0 0,0 5 0,-1 123 0,1-136 0,-1 1 0,0 0 0,0-1 0,0 1 0,-1 0 0,-3-9 0,-3-9 0,4 8 0,0 0 0,-1 0 0,-10-21 0,13 31 0,0 0 0,-1 0 0,0 0 0,1 0 0,-1 1 0,0-1 0,-1 1 0,1 0 0,-1-1 0,1 2 0,-1-1 0,0 0 0,0 1 0,0 0 0,-6-3 0,9 5-76,0-1 1,0 1-1,0 0 0,1 0 0,-1 0 0,0 0 0,0 0 0,0 0 1,0 0-1,0 0 0,1 0 0,-1 0 0,0 0 0,0 0 1,0 0-1,0 1 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5:00.012"/>
    </inkml:context>
    <inkml:brush xml:id="br0">
      <inkml:brushProperty name="width" value="0.1" units="cm"/>
      <inkml:brushProperty name="height" value="0.1" units="cm"/>
      <inkml:brushProperty name="color" value="#E71224"/>
    </inkml:brush>
  </inkml:definitions>
  <inkml:trace contextRef="#ctx0" brushRef="#br0">133 45 24575,'2'-1'0,"0"1"0,0 0 0,0-1 0,0 0 0,0 1 0,0-1 0,0 0 0,0 0 0,3-2 0,16-6 0,94 0 0,-57 0 0,-40 6 0,1 0 0,24 0 0,445 4 0,-463 0 0,-1 2 0,0 1 0,29 9 0,-38-10 0,188 38 0,-189-37 0,1 1 0,-1 0 0,20 9 0,-23-8 0,1-1 0,0 0 0,1-1 0,-1 0 0,19 3 0,-15-4 0,-1 1 0,1 0 0,-1 1 0,20 10 0,-2-2 0,-29-11 0,1 0 0,-1 1 0,0-1 0,0 1 0,0 0 0,0 0 0,-1 0 0,1 0 0,-1 1 0,0 0 0,0-1 0,0 1 0,0 0 0,-1 1 0,1-1 0,-1 0 0,0 1 0,-1-1 0,3 8 0,7 20 0,-5-17 0,-1-1 0,-1 2 0,4 23 0,9 103 0,-16-127 0,7 120 0,-8-128 0,0 1 0,-1 0 0,1-1 0,-1 1 0,-1-1 0,0 1 0,0-1 0,0 1 0,-1-1 0,0 0 0,0 0 0,-8 10 0,-7 14 0,8-14 0,-18 24 0,23-35 0,0 0 0,0-1 0,0 0 0,-1 0 0,0-1 0,0 0 0,-11 7 0,-2-4 0,0 0 0,0-2 0,0 0 0,-1-1 0,-25 2 0,21-3 0,-17 1 0,-1-2 0,-81-7 0,-13-15 0,2-1 0,53 10 0,-142-37 0,172 35 0,22 6 0,-76-21 0,76 20 0,-31-5 0,7 2 0,-14 2 0,46 7 0,14 2 0,0-1 0,1 0 0,-1 0 0,0-1 0,1 1 0,-1-1 0,1-1 0,0 1 0,-1-1 0,1 0 0,1-1 0,-1 0 0,-7-5 0,-8-7 0,18 15 0,0-1 0,0-1 0,0 1 0,0 0 0,0 0 0,1-1 0,-1 0 0,1 0 0,0 1 0,0-1 0,0 0 0,-2-5 0,-2-5 0,0-1 0,2 0 0,0-1 0,0 1 0,1-1 0,1 0 0,-1-19 0,3 10 0,1-1 0,2 0 0,7-38 0,-2 30 0,1 1 0,2 0 0,1 0 0,20-35 0,-19 39 0,-11 22 0,0 0 0,1 0 0,0 0 0,0 1 0,1-1 0,0 1 0,0 0 0,6-7 0,8-12 0,-16 20 0,1 0 0,-1 0 0,1 1 0,0-1 0,5-5 0,4-5-1365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5:03.980"/>
    </inkml:context>
    <inkml:brush xml:id="br0">
      <inkml:brushProperty name="width" value="0.1" units="cm"/>
      <inkml:brushProperty name="height" value="0.1" units="cm"/>
      <inkml:brushProperty name="color" value="#E71224"/>
    </inkml:brush>
  </inkml:definitions>
  <inkml:trace contextRef="#ctx0" brushRef="#br0">17 17 24575,'-1'0'0,"1"-1"0,-1 1 0,0 0 0,0 0 0,0 0 0,1 0 0,-1-1 0,0 1 0,0 0 0,1-1 0,-1 1 0,0 0 0,1-1 0,-1 1 0,0-1 0,1 1 0,-1-1 0,1 1 0,-1-1 0,1 0 0,-1 1 0,1-1 0,-1 0 0,2-5 0,11 5 0,29 11 0,-23-5 0,0-2 0,0 1 0,32 0 0,38 5 0,273-9-1365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5:10.663"/>
    </inkml:context>
    <inkml:brush xml:id="br0">
      <inkml:brushProperty name="width" value="0.1" units="cm"/>
      <inkml:brushProperty name="height" value="0.1" units="cm"/>
      <inkml:brushProperty name="color" value="#E71224"/>
    </inkml:brush>
  </inkml:definitions>
  <inkml:trace contextRef="#ctx0" brushRef="#br0">0 12 24575,'5'17'0,"0"19"0,-6 406 0,1-442 0,0 1 0,0 0 0,0 0 0,-1-1 0,1 1 0,0 0 0,0 0 0,0 0 0,1-1 0,-1 1 0,0 0 0,0 0 0,0-1 0,0 1 0,1 0 0,-1 0 0,0-1 0,1 1 0,-1 0 0,1-1 0,-1 1 0,1 0 0,0-1 0,0 0 0,-1-1 0,1 1 0,0 0 0,-1-1 0,1 1 0,-1-1 0,1 1 0,-1-1 0,1 0 0,-1 1 0,1-1 0,-1 1 0,1-1 0,-1 0 0,0 1 0,1-2 0,16-38 0,-15 34 0,1 0 0,0 1 0,1-1 0,-1 0 0,8-8 0,8-12 0,-15 21 0,0 0 0,0 0 0,1 0 0,-1 1 0,1-1 0,0 1 0,0 0 0,1 1 0,-1-1 0,1 1 0,0 0 0,7-2 0,-4 1 0,-1 0 0,0 0 0,-1-1 0,1 0 0,10-9 0,-16 12 0,1-1 0,-1 0 0,1 1 0,-1-1 0,0 0 0,0 0 0,0 0 0,0 0 0,-1-1 0,1 1 0,-1 0 0,0-1 0,0 1 0,1-6 0,7-17 0,-6 19 0,0-1 0,-1 1 0,0-1 0,2-13 0,-4 20 0,0-1 0,0 0 0,0 0 0,0 0 0,0 1 0,0-1 0,-1 0 0,1 0 0,-1 0 0,1 1 0,-1-1 0,0 0 0,0 1 0,1-1 0,-1 1 0,0-1 0,0 1 0,-1-1 0,1 1 0,0 0 0,0-1 0,-1 1 0,1 0 0,-1 0 0,-1-1 0,-95-61 0,58 30 0,-11-8 0,50 41 0,1-1 0,-1 0 0,0 1 0,0-1 0,1 0 0,-1 1 0,0 0 0,0-1 0,0 1 0,0-1 0,0 1 0,0 0 0,0 0 0,0-1 0,1 1 0,-1 0 0,0 0 0,0 0 0,0 0 0,0 0 0,0 0 0,0 0 0,0 0 0,-2 1 0,2 0 0,0 1 0,1-1 0,-1 0 0,0 1 0,1-1 0,-1 0 0,1 1 0,-1-1 0,1 1 0,0-1 0,-1 0 0,1 1 0,0-1 0,0 1 0,0-1 0,1 3 0,0 9 0,0-1 0,1 1 0,1-1 0,0 1 0,9 22 0,-2-7 0,-9-24 0,8 22 0,-2 1 0,7 39 0,-14-66 0,0 1 0,0 0 0,0 0 0,0 0 0,0 0 0,0 0 0,1 0 0,-1 0 0,0 0 0,0 0 0,1-1 0,-1 1 0,1 0 0,-1 0 0,1 0 0,-1-1 0,1 1 0,-1 0 0,1-1 0,0 1 0,-1 0 0,1-1 0,0 1 0,0-1 0,-1 1 0,1-1 0,0 1 0,0-1 0,0 0 0,0 1 0,0-1 0,-1 0 0,1 0 0,0 0 0,0 1 0,0-1 0,0 0 0,1-1 0,0 1 0,-1 0 0,1-1 0,-1 1 0,1-1 0,-1 1 0,0-1 0,1 0 0,-1 0 0,0 0 0,0 0 0,0 1 0,1-2 0,-1 1 0,0 0 0,0 0 0,-1 0 0,1 0 0,0-1 0,0 1 0,0 0 0,-1-1 0,1 1 0,0-2 0,26-68-1365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5:23.022"/>
    </inkml:context>
    <inkml:brush xml:id="br0">
      <inkml:brushProperty name="width" value="0.1" units="cm"/>
      <inkml:brushProperty name="height" value="0.1" units="cm"/>
      <inkml:brushProperty name="color" value="#E71224"/>
    </inkml:brush>
  </inkml:definitions>
  <inkml:trace contextRef="#ctx0" brushRef="#br0">247 622 24575,'18'19'0,"-15"-15"0,1 1 0,-1-1 0,1 0 0,1 0 0,-1-1 0,0 1 0,1-1 0,0 0 0,0 0 0,0 0 0,0-1 0,0 1 0,0-1 0,6 1 0,16 0 0,0-1 0,1-1 0,36-3 0,0 0 0,289 2 0,-342 1 0,0 0 0,0 0 0,13 5 0,29 3 0,-3-5 0,90 20 0,-70-13 0,-45-8 0,39 10 0,-23-4 0,57 7 0,-61-11 0,21 0 0,109-5 0,-73-2 0,1053 2 0,-1113 2 0,36 5 0,25 2 0,658-7 0,-366-4 0,-380 2 0,1 0 0,0-1 0,0 0 0,0-1 0,-1 0 0,1 0 0,-1 0 0,1-1 0,-1 0 0,0 0 0,0-1 0,0 0 0,-1 0 0,1-1 0,-1 0 0,0 0 0,0 0 0,-1-1 0,9-10 0,-9 10 0,0 1 0,-1-1 0,0-1 0,0 1 0,0 0 0,0-1 0,-1 0 0,0 0 0,-1 0 0,1 0 0,-2 0 0,1-1 0,-1 1 0,0 0 0,0-15 0,0-31 0,0 11 0,-8-69 0,4 96 0,-1 1 0,0 0 0,-1 1 0,-1-1 0,0 1 0,-1 0 0,-11-16 0,-2-6 0,0-6 0,15 28 0,-1 1 0,0 0 0,-10-14 0,6 14 0,0 0 0,-1 1 0,0 0 0,0 1 0,-1 0 0,-1 1 0,0 0 0,0 1 0,-1 0 0,1 2 0,-2-1 0,1 2 0,-1-1 0,0 2 0,-23-4 0,-16 0 0,-1 4 0,0 1 0,-59 5 0,21 0 0,73-2 0,-17 0 0,-1 1 0,-58 9 0,20 5 0,-2-3 0,-137 4 0,-397-17 0,486 10 0,7 0 0,-88 0 0,-41 0 0,143-1 0,13 1 0,-318-8 0,212-2 0,170 2 0,-37 7 0,-23 1 0,0 0 0,55-5 0,-36 1 0,40-4 0,-41 8 0,14-2 0,3 1 0,-70 20 0,-21 3 0,131-29 0,1 0 0,0 0 0,0 1 0,0 0 0,0 1 0,0 1 0,1 0 0,-1 0 0,2 1 0,-1 1 0,0 0 0,-13 12 0,-17 13 0,-4 4 0,42-33 0,0 0 0,0 0 0,1 0 0,-1 1 0,1-1 0,0 1 0,0 0 0,0-1 0,0 1 0,0 0 0,1 0 0,0 0 0,0 0 0,0 0 0,0 1 0,1-1 0,0 5 0,0-3 0,1 0 0,0 0 0,0 0 0,1-1 0,0 1 0,0 0 0,0-1 0,1 1 0,0-1 0,0 0 0,6 8 0,-5-8 29,1 1-1,0-1 1,0 0-1,0 0 0,0-1 1,1 0-1,0 0 1,0 0-1,0 0 1,1-1-1,6 3 1,-2-2-273,-1-1 0,1 0 0,0-1 0,0 0 1,0 0-1,15-1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5:28.440"/>
    </inkml:context>
    <inkml:brush xml:id="br0">
      <inkml:brushProperty name="width" value="0.1" units="cm"/>
      <inkml:brushProperty name="height" value="0.1" units="cm"/>
      <inkml:brushProperty name="color" value="#E71224"/>
    </inkml:brush>
  </inkml:definitions>
  <inkml:trace contextRef="#ctx0" brushRef="#br0">10 148 24575,'-5'-18'0,"4"17"0,1 0 0,-1 0 0,0-1 0,1 1 0,0 0 0,-1-1 0,1 1 0,0-1 0,-1 1 0,1 0 0,0-1 0,0 1 0,0-1 0,0 1 0,0 0 0,1-1 0,0-2 0,0 1 0,1-1 0,0 1 0,0 0 0,0 0 0,0 0 0,0 0 0,1 0 0,-1 1 0,1-1 0,0 1 0,0 0 0,0-1 0,0 1 0,0 1 0,1-1 0,4-2 0,-4 2 0,0 0 0,0 0 0,0 0 0,0-1 0,-1 1 0,1-1 0,-1 0 0,0 0 0,0-1 0,5-6 0,-7 9 0,0-1 0,0 1 0,0-1 0,0 1 0,0-1 0,0 1 0,1 0 0,-1-1 0,0 1 0,1 0 0,-1 0 0,1 0 0,-1 0 0,1 0 0,2-1 0,-4 2 0,1 0 0,-1 0 0,1 0 0,-1 0 0,0 0 0,1 0 0,-1 0 0,1 0 0,-1 0 0,0 0 0,1 1 0,-1-1 0,1 0 0,-1 0 0,0 0 0,1 1 0,-1-1 0,1 0 0,-1 0 0,0 1 0,1-1 0,-1 0 0,0 0 0,1 1 0,5 17 0,-5 2 0,0 0 0,-1-1 0,-2 1 0,-6 35 0,4-27 0,-2 43 0,7-60 0,-1 10 0,0 0 0,-1 0 0,-1 0 0,0 0 0,-12 41 0,9-45 0,1 1 0,1 0 0,1-1 0,0 1 0,2 33 0,-1 20 0,1-70-105,-1 1 0,1 0 0,0 0 0,-1 0 0,1 0 0,-1-1 0,0 1 0,1 0 0,-1 0 0,0-1 0,0 1 0,-2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5:29.926"/>
    </inkml:context>
    <inkml:brush xml:id="br0">
      <inkml:brushProperty name="width" value="0.1" units="cm"/>
      <inkml:brushProperty name="height" value="0.1" units="cm"/>
      <inkml:brushProperty name="color" value="#E71224"/>
    </inkml:brush>
  </inkml:definitions>
  <inkml:trace contextRef="#ctx0" brushRef="#br0">0 0 24575,'441'0'-1365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5:34.517"/>
    </inkml:context>
    <inkml:brush xml:id="br0">
      <inkml:brushProperty name="width" value="0.1" units="cm"/>
      <inkml:brushProperty name="height" value="0.1" units="cm"/>
      <inkml:brushProperty name="color" value="#E71224"/>
    </inkml:brush>
  </inkml:definitions>
  <inkml:trace contextRef="#ctx0" brushRef="#br0">1 212 24575,'3'-3'0,"0"-1"0,-1 0 0,0 1 0,1-1 0,2-8 0,8-13 0,40-52 0,-39 53 0,-12 19 0,0 1 0,1 0 0,-1-1 0,1 1 0,0 0 0,0 0 0,0 0 0,1 1 0,-1-1 0,1 1 0,0 0 0,6-4 0,-10 7 0,0-1 0,1 1 0,-1 0 0,0 0 0,0 0 0,0 0 0,0 0 0,1 0 0,-1 0 0,0 0 0,0 0 0,0 0 0,1 0 0,-1 0 0,0 0 0,0 0 0,0 0 0,0 0 0,1 0 0,-1 0 0,0 0 0,0 0 0,0 0 0,1 0 0,-1 0 0,0 1 0,0-1 0,0 0 0,0 0 0,0 0 0,1 0 0,-1 0 0,0 0 0,0 1 0,0-1 0,0 0 0,0 0 0,1 1 0,0 9 0,-5 19 0,3-24 0,-24 107 0,1-6 0,17-81 0,0-1 0,2 1 0,1 0 0,-1 34 0,6 153-1365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7:43.732"/>
    </inkml:context>
    <inkml:brush xml:id="br0">
      <inkml:brushProperty name="width" value="0.1" units="cm"/>
      <inkml:brushProperty name="height" value="0.1" units="cm"/>
      <inkml:brushProperty name="color" value="#E71224"/>
    </inkml:brush>
  </inkml:definitions>
  <inkml:trace contextRef="#ctx0" brushRef="#br0">1 110 24575,'7'-6'0,"-1"0"0,2 1 0,-1 0 0,1 0 0,-1 1 0,1 0 0,0 0 0,1 1 0,-1 0 0,1 0 0,-1 1 0,1 0 0,10 0 0,14-1 0,1 2 0,40 3 0,-14 0 0,448-1 0,-491-2 0,-1-1 0,0 0 0,22-7 0,-19 5 0,36-5 0,-22 6 0,50-11 0,-82 14 0,18-4 0,31-3 0,-46 6 0,-1 1 0,1 0 0,0 0 0,-1 0 0,1 0 0,0 1 0,-1-1 0,1 1 0,-1 0 0,1 0 0,-1 0 0,0 1 0,1-1 0,-1 1 0,0 0 0,4 3 0,-6-4 0,0 1 0,0-1 0,0 1 0,-1-1 0,1 1 0,0-1 0,-1 1 0,1 0 0,-1 0 0,0-1 0,1 1 0,-1 0 0,0 0 0,0-1 0,0 1 0,0 0 0,-1 0 0,1-1 0,0 1 0,-1 0 0,1-1 0,-1 1 0,0 0 0,1-1 0,-2 3 0,-2 3 0,0 1 0,0-1 0,-1-1 0,-5 8 0,-48 53 0,-34 43 0,73-86 0,-24 23 0,26-30 0,1 0 0,1 2 0,-17 24 0,23-30 0,0-1 0,-1 0 0,-1-1 0,-18 16 0,18-18 0,0 1 0,1 1 0,0 0 0,1 0 0,-11 17 0,13-17 0,-1-1 0,0 1 0,0-1 0,-1-1 0,0 0 0,-14 11 0,-14 13 0,28-24 0,1 2 0,0-1 0,1 1 0,-10 20 0,-17 25 0,-38 36 0,70-89 0,0-1 0,0 1 0,-1-1 0,1 1 0,-1-1 0,0 0 0,1 0 0,-1 0 0,0-1 0,0 1 0,-4 1 0,7-3 0,-1 0 0,0 0 0,0 1 0,0-1 0,1 0 0,-1 0 0,0 0 0,0 0 0,0 0 0,1-1 0,-1 1 0,0 0 0,0 0 0,1 0 0,-1-1 0,0 1 0,0 0 0,1-1 0,-2 0 0,1 0 0,0 0 0,0 0 0,0 0 0,0-1 0,0 1 0,0 0 0,0-1 0,0 1 0,1-1 0,-1 1 0,1-1 0,-1 1 0,0-3 0,-6-24 0,-12-46 0,-30-77 0,26 104 0,17 36 0,0 0 0,0-1 0,2 1 0,-1-1 0,-2-12 0,5 14 0,0 0 0,-1 0 0,-1 1 0,0 0 0,0-1 0,0 1 0,-1 1 0,-8-11 0,-4-3 0,-34-31 0,28 29 0,-18-24 0,32 36 0,0 0 0,-1 1 0,-1 0 0,0 0 0,-13-9 0,14 13-455,1 0 0,-17-16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5:42.120"/>
    </inkml:context>
    <inkml:brush xml:id="br0">
      <inkml:brushProperty name="width" value="0.1" units="cm"/>
      <inkml:brushProperty name="height" value="0.1" units="cm"/>
      <inkml:brushProperty name="color" value="#E71224"/>
    </inkml:brush>
  </inkml:definitions>
  <inkml:trace contextRef="#ctx0" brushRef="#br0">1 3 24575,'28'0'0,"-18"-1"0,0 0 0,0 1 0,0 0 0,0 1 0,0 0 0,0 1 0,0 0 0,-1 0 0,1 1 0,-1 1 0,11 4 0,-9-2 0,-1-1 0,1-1 0,1 0 0,-1 0 0,1-1 0,-1 0 0,1-1 0,12 1 0,16-1 0,43-4 0,-17 0 0,-49 2-1365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5:45.211"/>
    </inkml:context>
    <inkml:brush xml:id="br0">
      <inkml:brushProperty name="width" value="0.1" units="cm"/>
      <inkml:brushProperty name="height" value="0.1" units="cm"/>
      <inkml:brushProperty name="color" value="#E71224"/>
    </inkml:brush>
  </inkml:definitions>
  <inkml:trace contextRef="#ctx0" brushRef="#br0">0 78 24575,'2'0'0,"0"-1"0,-1 1 0,1-1 0,-1 0 0,1 0 0,-1 0 0,1 1 0,-1-1 0,1-1 0,-1 1 0,0 0 0,1 0 0,-1 0 0,1-2 0,17-20 0,-18 22 0,2-3 0,0 1 0,1-1 0,-1 1 0,1 0 0,0 1 0,0-1 0,0 1 0,0-1 0,0 1 0,1 0 0,-1 1 0,1-1 0,-1 1 0,1 0 0,0 0 0,-1 0 0,1 1 0,0 0 0,0 0 0,-1 0 0,1 0 0,0 1 0,-1 0 0,7 1 0,-4 0 0,1-1 0,-1 1 0,0 1 0,0 0 0,0 0 0,0 0 0,0 1 0,-1 0 0,1 0 0,-1 0 0,0 1 0,0 0 0,-1 0 0,8 10 0,-9-9 0,-1 0 0,0 0 0,0 1 0,-1-1 0,1 1 0,-1 0 0,-1-1 0,1 1 0,-1 0 0,0 7 0,0 14 0,-4 34 0,1-15 0,2-29 0,1-4 0,-1-1 0,0 0 0,-1 0 0,-1 0 0,0 0 0,0 0 0,-2-1 0,1 1 0,-7 13 0,4-13 0,1 0 0,-3 16 0,-9 21 0,16-48 0,0 0 0,0 0 0,0 0 0,0 0 0,1 0 0,-1 0 0,1 0 0,-1 1 0,1-1 0,0 0 0,0 0 0,0 0 0,0 1 0,0-1 0,0 0 0,1 0 0,-1 0 0,1 1 0,-1-1 0,1 0 0,0 0 0,0 0 0,0 0 0,2 2 0,-1-1 0,1-1 0,-1 0 0,1 0 0,-1 0 0,1-1 0,0 1 0,0-1 0,0 1 0,0-1 0,0 0 0,0 0 0,0 0 0,0-1 0,1 1 0,-1-1 0,5 0 0,43 3 0,-4-1 0,89 16 0,-106-13-341,-1-2 0,1-1-1,38-1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1:21.279"/>
    </inkml:context>
    <inkml:brush xml:id="br0">
      <inkml:brushProperty name="width" value="0.1" units="cm"/>
      <inkml:brushProperty name="height" value="0.1" units="cm"/>
      <inkml:brushProperty name="color" value="#E71224"/>
    </inkml:brush>
  </inkml:definitions>
  <inkml:trace contextRef="#ctx0" brushRef="#br0">400 737 24575,'0'-1'0,"0"0"0,0 0 0,1 0 0,-1 0 0,0 0 0,1 0 0,-1 0 0,1 0 0,-1 0 0,1 0 0,-1 0 0,1 0 0,0 0 0,0 0 0,-1 0 0,1 1 0,0-1 0,0 0 0,0 0 0,0 1 0,0-1 0,0 1 0,0-1 0,0 1 0,0-1 0,0 1 0,0 0 0,2-1 0,35-5 0,-29 6 0,25-6 0,58-18 0,-4-5 0,-80 25 0,1 0 0,-1-1 0,0 0 0,-1-1 0,1 1 0,-1-1 0,0-1 0,7-8 0,18-15 0,-28 25 0,1-1 0,-1 0 0,-1 0 0,1 0 0,-1-1 0,0 1 0,0-1 0,-1 0 0,0 0 0,3-14 0,5-14 0,8-1 0,-14 31 0,-1 0 0,-1-1 0,1 1 0,-1-1 0,0 0 0,0 1 0,0-1 0,-1 0 0,1-9 0,-1 5 0,1-15 0,-2 1 0,0-1 0,-6-33 0,3 49 0,0 0 0,-1 0 0,0 0 0,0 1 0,-1 0 0,-1 0 0,-6-9 0,-1-2 0,9 15 0,0 0 0,-1 0 0,1 0 0,0 0 0,-1 1 0,0 0 0,0 0 0,0 0 0,0 1 0,0 0 0,-7-2 0,-24-14 0,23 12 0,0-1 0,0 1 0,0 1 0,-1 1 0,1 0 0,-1 0 0,0 2 0,-21-3 0,-15 3 0,-54 3 0,33 0 0,62-1 0,-8 0 0,-1 0 0,0 1 0,1 1 0,-1 0 0,-28 8 0,25-2 0,1 1 0,0 1 0,0 0 0,-19 15 0,35-22 0,0 1 0,0 0 0,0 0 0,0 0 0,-6 8 0,7-7 0,0 0 0,-1-1 0,0 1 0,0-1 0,0 0 0,-5 3 0,6-5 0,1 0 0,-1 1 0,1-1 0,0 0 0,-1 1 0,1 0 0,0 0 0,1-1 0,-1 1 0,0 0 0,1 1 0,0-1 0,0 0 0,0 0 0,0 0 0,0 1 0,1-1 0,-1 4 0,0 9 0,0 0 0,4 27 0,-1-6 0,-4 8 0,1-31 0,0 0 0,1 0 0,0 0 0,1 0 0,1 0 0,0 0 0,6 17 0,33 55 0,-35-68 0,-5-15 0,-1 0 0,1 0 0,0 0 0,0 0 0,0-1 0,0 1 0,1 0 0,-1-1 0,1 1 0,0-1 0,3 5 0,10 8 0,19 27 0,-20-24 0,20 21 0,-12-18 0,-8-7 0,0 0 0,22 16 0,-30-26 0,-1-1 0,1 0 0,0 0 0,0 0 0,0-1 0,1 1 0,-1-1 0,0-1 0,1 1 0,-1-1 0,9 0 0,141-3 0,-154 2 16,1 0 0,-1 0 0,0-1 0,1 0-1,-1 1 1,1-1 0,-1 0 0,0 0 0,0 0 0,1 0-1,-1 0 1,0-1 0,0 1 0,0-1 0,-1 0 0,1 1-1,0-1 1,1-2 0,1-2-100,0 0 0,-1 0 0,0-1 1,4-12-1,3-6-1163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1:28.916"/>
    </inkml:context>
    <inkml:brush xml:id="br0">
      <inkml:brushProperty name="width" value="0.1" units="cm"/>
      <inkml:brushProperty name="height" value="0.1" units="cm"/>
      <inkml:brushProperty name="color" value="#E71224"/>
    </inkml:brush>
  </inkml:definitions>
  <inkml:trace contextRef="#ctx0" brushRef="#br0">344 89 24575,'3'-1'0,"0"0"0,0 0 0,0-1 0,0 0 0,0 1 0,0-1 0,0 0 0,3-4 0,6-3 0,14-9 0,-21 13 0,1 1 0,0 0 0,0 0 0,0 0 0,1 1 0,-1 0 0,1 0 0,0 1 0,-1 0 0,1 0 0,11-1 0,4 0 0,1 2 0,0 0 0,0 2 0,-1 1 0,1 0 0,25 7 0,-27-2 0,-1 2 0,30 16 0,-23-10 0,-20-10 0,0 0 0,0 1 0,0 0 0,0 0 0,-1 0 0,0 1 0,6 9 0,3 3 0,-10-13 0,-1 0 0,0 0 0,0 0 0,-1 1 0,0-1 0,0 1 0,3 10 0,10 54 0,-7-27 0,-6-23 0,-1 1 0,0 0 0,-2 0 0,0 0 0,-2 0 0,0-1 0,-1 1 0,-2 0 0,-9 30 0,13-47 0,-1 0 0,0 0 0,1 1 0,-2-1 0,1 0 0,-1-1 0,1 1 0,-1 0 0,-1-1 0,1 0 0,-1 1 0,1-1 0,-1-1 0,-1 1 0,1 0 0,0-1 0,-1 0 0,1 0 0,-1 0 0,0-1 0,0 0 0,0 0 0,0 0 0,-1 0 0,1-1 0,0 0 0,-1 0 0,1 0 0,-1-1 0,-8 0 0,-24-2 0,-45-7 0,48 4 0,-50-9 0,77 12 0,0 0 0,-1 0 0,1-1 0,0 0 0,-10-6 0,11 6 0,0-1 0,-1 1 0,1 0 0,0 1 0,-1 0 0,0 0 0,-8 0 0,10 2 0,0-1 0,0 1 0,0-1 0,0 0 0,0 0 0,0-1 0,1 1 0,-1-1 0,-9-5 0,9 4 0,1 1 0,0 0 0,0 1 0,-1-1 0,1 1 0,-8-1 0,7 1 0,1 0 0,0 0 0,-1 0 0,1 0 0,0-1 0,0 0 0,-5-3 0,-22-14 0,-78-42 0,99 55 0,0-1 0,1 0 0,-1-1 0,2 0 0,-1-1 0,1 0 0,-10-12 0,16 17 0,1-1 0,-1 0 0,1 0 0,-1 0 0,1 0 0,1 0 0,-1 0 0,1 0 0,0 0 0,0-1 0,1 1 0,-1-1 0,1-9 0,1 10 0,-1 1 0,1-1 0,-1 1 0,1-1 0,0 1 0,1-1 0,-1 1 0,1-1 0,0 1 0,0 0 0,1 0 0,-1 0 0,1 0 0,-1 1 0,1-1 0,4-3 0,34-35 0,-31 31 0,1 0 0,24-19 0,-4 6 0,-25 18 0,1 0 0,0 1 0,0 0 0,0 0 0,1 1 0,0-1 0,0 2 0,0-1 0,10-1 0,-5 1 0,-1 2 0,0-1 0,0-1 0,0 0 0,0 0 0,12-8 0,-15 8-273,-1 0 0,1 1 0,-1-1 0,16-2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1:40.625"/>
    </inkml:context>
    <inkml:brush xml:id="br0">
      <inkml:brushProperty name="width" value="0.1" units="cm"/>
      <inkml:brushProperty name="height" value="0.1" units="cm"/>
      <inkml:brushProperty name="color" value="#E71224"/>
    </inkml:brush>
  </inkml:definitions>
  <inkml:trace contextRef="#ctx0" brushRef="#br0">198 68 24575,'1'-1'0,"-1"-1"0,0 1 0,1-1 0,0 1 0,-1-1 0,1 1 0,0-1 0,-1 1 0,1-1 0,0 1 0,0 0 0,0 0 0,0-1 0,0 1 0,1 0 0,-1 0 0,0 0 0,0 0 0,1 0 0,2-1 0,0 0 0,0 0 0,-1 0 0,2 1 0,-1-1 0,0 1 0,7-2 0,1 2 0,1 1 0,-1 0 0,1 1 0,-1 0 0,1 1 0,-1 1 0,0-1 0,1 2 0,-2 0 0,1 0 0,17 10 0,31 24 0,-54-34 0,1 0 0,-1 1 0,-1 0 0,1 0 0,-1 0 0,1 1 0,-1-1 0,6 11 0,12 12 0,-16-20 0,-1 0 0,0 1 0,-1 0 0,0 0 0,0 0 0,-1 0 0,4 14 0,-2-8 0,43 83 0,-45-83 0,0 0 0,0 0 0,-1 0 0,-1 0 0,-1 1 0,0-1 0,-2 21 0,1 1 0,-3 51 0,2-78 0,-1 1 0,0-1 0,-1 1 0,0-1 0,-1 0 0,-5 12 0,-4 6 0,-9 17 0,20-43 0,-1 1 0,1 0 0,0 0 0,-1-1 0,1 1 0,-1-1 0,0 0 0,1 0 0,-1 0 0,-1 0 0,-4 3 0,-4 0 0,0-1 0,0 0 0,0 0 0,0-2 0,0 1 0,-1-1 0,1-1 0,-18 0 0,16-1 0,0-1 0,0 0 0,0 0 0,1-2 0,-1 1 0,1-2 0,-1 0 0,1-1 0,0 0 0,1 0 0,-1-2 0,1 0 0,-13-9 0,7 3 0,0 0 0,1-1 0,1-1 0,0-1 0,1 0 0,1-1 0,1 0 0,0-1 0,1-1 0,1 0 0,1-1 0,0 0 0,2 0 0,-11-37 0,1-6 0,12 45 0,1-1 0,0 1 0,2-1 0,0 0 0,-1-22 0,5 19 0,1 1 0,1-1 0,1 1 0,1-1 0,15-39 0,-15 50 0,1 1 0,0-1 0,1 2 0,0-1 0,9-9 0,16-24 0,-14 18-1365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6:00.169"/>
    </inkml:context>
    <inkml:brush xml:id="br0">
      <inkml:brushProperty name="width" value="0.1" units="cm"/>
      <inkml:brushProperty name="height" value="0.1" units="cm"/>
      <inkml:brushProperty name="color" value="#E71224"/>
    </inkml:brush>
  </inkml:definitions>
  <inkml:trace contextRef="#ctx0" brushRef="#br0">0 22 24575,'38'-14'0,"-21"11"0,1 1 0,-1 0 0,1 1 0,0 1 0,-1 1 0,32 5 0,-45-5 0,-1 0 0,0 1 0,0-1 0,0 0 0,-1 1 0,1 0 0,0 0 0,-1 0 0,1 0 0,-1 0 0,1 1 0,-1-1 0,0 0 0,0 1 0,0 0 0,0 0 0,-1-1 0,1 1 0,-1 0 0,0 0 0,0 0 0,0 1 0,0-1 0,0 0 0,0 4 0,1 11 0,0-1 0,-1 0 0,-3 29 0,1-17 0,0-11 0,-1 1 0,0-1 0,-2 0 0,0 0 0,-1-1 0,0 1 0,-2-1 0,-10 23 0,14-37 0,1 1 0,-1-1 0,0 1 0,0-1 0,0 0 0,0 0 0,0 0 0,-1-1 0,1 1 0,-5 2 0,-19 16 0,25-16 0,9-5 0,21-7 0,-3 0 0,-22 7 0,0-1 0,0 1 0,0 0 0,0 0 0,0 0 0,0 0 0,0 1 0,0-1 0,0 1 0,0-1 0,0 1 0,0 0 0,-1 0 0,1 1 0,0-1 0,0 0 0,-1 1 0,1 0 0,-1 0 0,1 0 0,-1 0 0,0 0 0,4 4 0,-3-1 0,0 0 0,-1 1 0,1-1 0,-1 0 0,0 1 0,0-1 0,-1 1 0,0 0 0,0 0 0,0-1 0,-1 11 0,-2 198 0,0-196 0,0-1 0,-1 0 0,-1 0 0,-1 0 0,-1 0 0,0-1 0,-15 27 0,-1 6 0,20-44 0,0 0 0,0 0 0,-1-1 0,1 1 0,-1-1 0,0 1 0,-1-1 0,-6 6 0,1-3 0,0 0 0,-19 10 0,26-16 0,-33 19-1365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6:05.054"/>
    </inkml:context>
    <inkml:brush xml:id="br0">
      <inkml:brushProperty name="width" value="0.1" units="cm"/>
      <inkml:brushProperty name="height" value="0.1" units="cm"/>
      <inkml:brushProperty name="color" value="#E71224"/>
    </inkml:brush>
  </inkml:definitions>
  <inkml:trace contextRef="#ctx0" brushRef="#br0">0 59 24575,'1'-2'0,"-1"0"0,1 0 0,0 1 0,-1-1 0,1 0 0,0 0 0,0 1 0,0-1 0,0 1 0,0-1 0,1 1 0,-1-1 0,0 1 0,2-2 0,23-16 0,-14 16 0,0 0 0,0 0 0,0 1 0,1 1 0,-1 0 0,0 1 0,1 0 0,18 3 0,11-1 0,-36-2 0,0 0 0,0 0 0,0 0 0,0 1 0,0 0 0,0 0 0,0 1 0,0 0 0,0 0 0,-1 0 0,1 1 0,-1-1 0,1 1 0,-1 1 0,0-1 0,0 1 0,-1 0 0,1 0 0,5 7 0,-3-5 0,-2 0 0,1 1 0,-1 0 0,0 0 0,0 0 0,-1 1 0,0-1 0,-1 1 0,1 0 0,-2 0 0,1 0 0,-1 1 0,0-1 0,0 1 0,-1-1 0,0 16 0,-1-15 0,0 5 0,0 0 0,-4 19 0,3-28 0,0 0 0,0 0 0,-1 0 0,0-1 0,0 1 0,0 0 0,0-1 0,-1 0 0,0 1 0,-3 3 0,-2 2 0,0-1 0,-1 0 0,0 0 0,-1-1 0,0 0 0,0-1 0,0 0 0,-19 8 0,21-10 0,0 0 0,1 0 0,-1 1 0,1 0 0,0 0 0,1 1 0,-1 0 0,1 0 0,1 0 0,-1 1 0,1 0 0,-6 13 0,10-19 0,1-1 0,-1 0 0,1 0 0,0 1 0,-1-1 0,1 0 0,0 1 0,0-1 0,0 0 0,0 1 0,0-1 0,0 0 0,0 1 0,1-1 0,-1 0 0,0 1 0,1-1 0,-1 0 0,1 0 0,-1 1 0,1-1 0,0 0 0,-1 0 0,1 0 0,0 0 0,0 0 0,0 0 0,0 0 0,0 0 0,2 1 0,3 2 0,0-1 0,0 0 0,1 0 0,-1 0 0,8 1 0,-9-3 0,0 1 0,0 0 0,0 0 0,0 0 0,-1 0 0,1 0 0,7 6 0,-9-4 0,0 1 0,0-1 0,-1 1 0,1-1 0,-1 1 0,0 0 0,0 0 0,0 0 0,-1 0 0,2 8 0,3 53 0,-5-41 0,0 3 0,-2 29 0,1-49 0,-1-1 0,0 0 0,-1 0 0,0 1 0,0-1 0,0 0 0,-1-1 0,0 1 0,-4 7 0,3-9 0,-1 0 0,0 0 0,0 0 0,0 0 0,-1-1 0,-9 6 0,-14 11 0,16-9 0,8-7 0,1 0 0,-1-1 0,0 0 0,0 0 0,-1 0 0,1-1 0,-1 0 0,-7 3 0,0 0-4,2-1-1,-1 2 0,-18 12 1,10-6-1343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56:12.654"/>
    </inkml:context>
    <inkml:brush xml:id="br0">
      <inkml:brushProperty name="width" value="0.1" units="cm"/>
      <inkml:brushProperty name="height" value="0.1" units="cm"/>
      <inkml:brushProperty name="color" value="#E71224"/>
    </inkml:brush>
  </inkml:definitions>
  <inkml:trace contextRef="#ctx0" brushRef="#br0">64 0 24575,'3'1'0,"0"0"0,0 1 0,0-1 0,0 1 0,-1-1 0,1 1 0,-1 0 0,1 0 0,-1 0 0,4 5 0,3 1 0,3 2 0,0 0 0,-1 1 0,-1 1 0,0-1 0,0 2 0,-1-1 0,-1 2 0,9 16 0,-13-23 0,-1 1 0,0 0 0,-1-1 0,1 1 0,-2 0 0,1 0 0,-1 1 0,0-1 0,-1 0 0,0 0 0,0 0 0,0 0 0,-1 1 0,-1-1 0,1 0 0,-2 0 0,-2 10 0,2-13 0,0 0 0,-1-1 0,1 1 0,-1 0 0,1-1 0,-1 0 0,-1 0 0,1 0 0,0 0 0,-1-1 0,0 0 0,0 0 0,-10 5 0,7-4 0,1 0 0,-1 1 0,1 0 0,-12 11 0,18-15 0,0-1 0,0 1 0,1 0 0,-1-1 0,1 1 0,-1 0 0,0-1 0,1 1 0,-1 0 0,1 0 0,0-1 0,-1 1 0,1 0 0,0 0 0,-1 0 0,1 0 0,0 0 0,0-1 0,0 1 0,0 0 0,0 0 0,0 0 0,0 0 0,0 0 0,0 0 0,0 0 0,0-1 0,1 1 0,-1 0 0,0 0 0,1 0 0,-1 0 0,0-1 0,1 1 0,-1 0 0,1 0 0,-1-1 0,1 1 0,0 0 0,-1-1 0,1 1 0,0-1 0,-1 1 0,1-1 0,0 1 0,0-1 0,1 1 0,6 4 0,1-1 0,0-1 0,0 0 0,10 2 0,6 3 0,-18-4 0,0 0 0,0 0 0,0 0 0,-1 1 0,1 0 0,-1 0 0,0 0 0,-1 1 0,0 0 0,1 0 0,-2 1 0,1-1 0,-1 1 0,0 0 0,5 12 0,-4-4 0,-1 0 0,0 1 0,-1-1 0,-1 1 0,0 0 0,-1 0 0,-1-1 0,0 1 0,-1 0 0,-3 17 0,1-25 0,-1 0 0,1-1 0,-1 1 0,0-1 0,-1 0 0,0-1 0,0 1 0,0-1 0,-1 0 0,0 0 0,0 0 0,0-1 0,-1 0 0,0 0 0,0-1 0,0 0 0,0 0 0,-1 0 0,1-1 0,-1 0 0,-10 2 0,3-3-151,-1 0-1,1-1 0,0 0 0,0-1 1,-1-1-1,1 0 0,0-1 1,-16-5-1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0:42.135"/>
    </inkml:context>
    <inkml:brush xml:id="br0">
      <inkml:brushProperty name="width" value="0.1" units="cm"/>
      <inkml:brushProperty name="height" value="0.1" units="cm"/>
      <inkml:brushProperty name="color" value="#E71224"/>
    </inkml:brush>
  </inkml:definitions>
  <inkml:trace contextRef="#ctx0" brushRef="#br0">318 112 24575,'0'0'0,"1"-1"0,-1 0 0,0 1 0,1-1 0,-1 1 0,1-1 0,-1 0 0,1 1 0,-1-1 0,1 1 0,-1 0 0,1-1 0,-1 1 0,1-1 0,-1 1 0,1 0 0,0-1 0,-1 1 0,1 0 0,0 0 0,-1-1 0,1 1 0,0 0 0,0 0 0,-1 0 0,1 0 0,1 0 0,23-2 0,-22 2 0,3 0 0,-1 1 0,1-1 0,-1 1 0,1 0 0,-1 0 0,0 1 0,0-1 0,10 6 0,38 25 0,0-1 0,-30-19 0,27 19 0,2 1 0,-41-25 0,1 1 0,-2 1 0,1 0 0,-1 0 0,-1 1 0,0 0 0,0 1 0,-1 0 0,0 0 0,-1 0 0,0 1 0,-1 1 0,9 23 0,8 46 0,-21-73 0,0 0 0,0 1 0,0-1 0,-1 0 0,-1 1 0,0-1 0,0 1 0,-1-1 0,0 0 0,0 1 0,-1-1 0,-1 0 0,1 0 0,-2 0 0,1 0 0,-1-1 0,0 1 0,-1-1 0,0 0 0,0 0 0,-1-1 0,0 1 0,-7 6 0,-10 16 0,21-26 0,-1 0 0,1 0 0,-1 0 0,1-1 0,-1 0 0,0 1 0,-1-1 0,1 0 0,-6 4 0,2-3 0,1 1 0,0 0 0,0 0 0,-6 7 0,8-7 0,-1-1 0,0 1 0,0-1 0,0 0 0,-1 0 0,-9 5 0,-103 52 0,21-30 0,78-23 0,-1-1 0,0-1 0,-1-1 0,-34 5 0,43-9 0,0 0 0,0-1 0,0-1 0,0 0 0,0 0 0,0-1 0,0-1 0,1 0 0,-19-7 0,-4-13 0,26 17 0,2 0 0,-1 0 0,0 0 0,1-1 0,1 0 0,-1 0 0,1 0 0,0-1 0,0 0 0,1 0 0,0 0 0,1 0 0,0-1 0,0 1 0,-3-18 0,2-5 0,1 0 0,2-61 0,2 50 0,0 27 0,0-1 0,2 1 0,5-22 0,3-12 0,-7 30 0,1 1 0,1 0 0,1 1 0,1-1 0,13-22 0,2-7 0,-3 6 0,49-73 0,-55 94 0,0 1 0,1 0 0,1 1 0,0 1 0,23-17 0,-36 32 16,0 0 0,1 0-1,-1 1 1,1-1-1,-1 1 1,1 0 0,0 0-1,0 0 1,4 0 0,10-3-1538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0:45.164"/>
    </inkml:context>
    <inkml:brush xml:id="br0">
      <inkml:brushProperty name="width" value="0.1" units="cm"/>
      <inkml:brushProperty name="height" value="0.1" units="cm"/>
      <inkml:brushProperty name="color" value="#E71224"/>
    </inkml:brush>
  </inkml:definitions>
  <inkml:trace contextRef="#ctx0" brushRef="#br0">84 13 24575,'-1'0'0,"0"0"0,0 0 0,-1 0 0,1 0 0,0 0 0,0 0 0,0 0 0,0 0 0,0 0 0,-1-1 0,1 1 0,0 0 0,0-1 0,0 1 0,0-1 0,-2-1 0,4 2 0,-1-1 0,1 0 0,-1 1 0,1-1 0,-1 1 0,1-1 0,0 1 0,-1 0 0,1-1 0,-1 1 0,1 0 0,0-1 0,-1 1 0,1 0 0,0 0 0,0 0 0,-1-1 0,1 1 0,0 0 0,0 0 0,-1 0 0,1 0 0,0 0 0,-1 0 0,1 1 0,1-1 0,6-1 0,0 1 0,1-1 0,-1 2 0,1-1 0,15 4 0,-21-3 0,0 0 0,0 1 0,-1-1 0,1 1 0,0-1 0,0 1 0,-1 0 0,1 0 0,-1 0 0,0 0 0,0 0 0,1 1 0,-1-1 0,-1 1 0,1 0 0,0-1 0,-1 1 0,3 5 0,5 15 0,-1 1 0,-1-1 0,0 1 0,-2 1 0,-1-1 0,-1 1 0,-2 0 0,-1 48 0,-2-61 0,-1 1 0,1-1 0,-2 0 0,0 0 0,0 0 0,-1 0 0,-1-1 0,0 1 0,0-1 0,-11 13 0,12-18 0,-1 0 0,0-1 0,0 1 0,-12 7 0,-13 12 0,30-25 0,0 1 0,1-1 0,-1 1 0,0-1 0,1 1 0,-1-1 0,0 1 0,1 0 0,-1-1 0,1 1 0,-1 0 0,1 0 0,-1-1 0,1 1 0,0 0 0,-1 0 0,1 0 0,0 0 0,-1-1 0,1 1 0,0 0 0,0 0 0,0 1 0,1 0 0,1-1 0,-1 0 0,1 0 0,-1 0 0,1 0 0,-1 0 0,1-1 0,0 1 0,0 0 0,-1-1 0,3 1 0,-4-1 0,26 11 0,-1 1 0,31 19 0,-46-24 0,-1 0 0,0 1 0,0 1 0,7 9 0,3 3 0,-11-12 0,0 1 0,-1 1 0,0 0 0,-1-1 0,0 2 0,-1-1 0,0 1 0,-1 0 0,0 0 0,-1 0 0,0 1 0,-1-1 0,1 25 0,-2-8 0,1-4 0,-1 1 0,-2-1 0,-5 33 0,4-48 0,-1-1 0,0 1 0,-1 0 0,0-1 0,-1 0 0,1 0 0,-2 0 0,1-1 0,-1 0 0,-1 0 0,1 0 0,-2-1 0,1 0 0,-1 0 0,1-1 0,-2 1 0,1-2 0,-1 0 0,0 0 0,0 0 0,0-1 0,-1 0 0,1-1 0,-1 0 0,0-1 0,0 0 0,-15 1 0,-35 3 303,-31 0-1971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7:46.270"/>
    </inkml:context>
    <inkml:brush xml:id="br0">
      <inkml:brushProperty name="width" value="0.1" units="cm"/>
      <inkml:brushProperty name="height" value="0.1" units="cm"/>
      <inkml:brushProperty name="color" value="#E71224"/>
    </inkml:brush>
  </inkml:definitions>
  <inkml:trace contextRef="#ctx0" brushRef="#br0">572 0 24575,'0'4'0,"0"0"0,-1-1 0,1 1 0,-1 0 0,0-1 0,0 1 0,0-1 0,-1 1 0,1-1 0,-1 1 0,0-1 0,0 0 0,0 0 0,0 0 0,-1 0 0,1 0 0,-1-1 0,0 1 0,0-1 0,0 1 0,0-1 0,0 0 0,-5 2 0,-7 4 0,-1-1 0,-1-1 0,-31 8 0,18-5 0,20-6 0,-24 6 0,2 3 0,-1 0 0,-32 19 0,54-25 0,-1-1 0,0-1 0,-19 6 0,20-7 0,0 0 0,1 1 0,0 0 0,0 0 0,-14 9 0,-5 9 0,-12 7 0,40-28 5,1-1-1,0 0 1,0 0-1,0 0 1,-1 1-1,1-1 1,0 0-1,0 0 1,-1 0-1,1 0 1,0 0-1,0 1 1,-1-1-1,1 0 1,0 0-1,-1 0 1,1 0-1,0 0 1,0 0-1,-1 0 1,1 0-1,0 0 1,-1 0-1,1 0 1,0 0-1,0 0 0,-1 0 1,1-1-1,0 1 1,0 0-1,-1 0 1,1 0-1,0 0 1,0 0-1,-1-1 1,1 1-1,0 0 1,1-12 166,10-15-1878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6:18.306"/>
    </inkml:context>
    <inkml:brush xml:id="br0">
      <inkml:brushProperty name="width" value="0.1" units="cm"/>
      <inkml:brushProperty name="height" value="0.1" units="cm"/>
      <inkml:brushProperty name="color" value="#E71224"/>
    </inkml:brush>
  </inkml:definitions>
  <inkml:trace contextRef="#ctx0" brushRef="#br0">400 94 24575,'141'-6'0,"-135"6"0,10 0 0,-1 0 0,16 3 0,-25-2 0,0 1 0,-1 0 0,1-1 0,0 2 0,-1-1 0,1 1 0,-1 0 0,7 4 0,13 8 0,-19-12 0,0 0 0,0 1 0,0 0 0,6 5 0,20 15 0,-26-21 0,-1 1 0,1 0 0,-1 0 0,0 0 0,0 1 0,-1 0 0,7 7 0,3 5 0,-12-14 0,0-1 0,0 0 0,0 1 0,0-1 0,-1 1 0,1 0 0,-1-1 0,1 1 0,-1 0 0,0 0 0,1 4 0,19 60 0,-2-13 0,-2-8 0,-11-33 0,-1 1 0,3 14 0,-2-7 0,1-1 0,12 26 0,-9-24 0,10 37 0,-4-8 0,-11-38 0,0 1 0,-2 0 0,1 0 0,-2 1 0,3 27 0,-6-33 0,0 0 0,0 0 0,-1 0 0,0 0 0,0 0 0,-1 0 0,0-1 0,-1 0 0,0 1 0,0-1 0,-1 0 0,0-1 0,0 1 0,-1-1 0,0 0 0,0-1 0,-1 1 0,1-1 0,-1 0 0,-11 6 0,3-3 0,-1-1 0,0 0 0,-31 10 0,25-12 0,0-2 0,1-1 0,-35 1 0,-67-6 0,122 2 0,-248-22 0,41-13 0,202 34 0,0 0 0,0-1 0,0 0 0,0 0 0,0 0 0,1-1 0,-1 0 0,1 0 0,0-1 0,0 1 0,0-1 0,0 0 0,1 0 0,-1-1 0,1 1 0,0-1 0,1 0 0,-1 0 0,1 0 0,0-1 0,0 1 0,0-1 0,1 0 0,0 1 0,0-1 0,1 0 0,-2-8 0,1 5 0,1-1 0,0 0 0,0 0 0,1-1 0,0 1 0,1 0 0,0 0 0,1 0 0,0 1 0,0-1 0,1 0 0,8-17 0,119-252 0,-104 232 0,16-34 0,10-42 0,-18 64 0,-14 26 0,25-33 0,-16 27-1365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6:24.147"/>
    </inkml:context>
    <inkml:brush xml:id="br0">
      <inkml:brushProperty name="width" value="0.1" units="cm"/>
      <inkml:brushProperty name="height" value="0.1" units="cm"/>
      <inkml:brushProperty name="color" value="#E71224"/>
    </inkml:brush>
  </inkml:definitions>
  <inkml:trace contextRef="#ctx0" brushRef="#br0">577 122 24575,'0'1'0,"0"-1"0,-1 0 0,1 0 0,0 0 0,-1 0 0,1 0 0,-1 0 0,1 0 0,0 0 0,-1 0 0,1 0 0,0 0 0,-1 0 0,1 0 0,-1 0 0,1 0 0,0 0 0,-1 0 0,1-1 0,0 1 0,-1 0 0,1 0 0,0 0 0,-1-1 0,1 1 0,0 0 0,-1 0 0,1-1 0,0 1 0,0 0 0,-1 0 0,1-1 0,0 1 0,0 0 0,0-1 0,-1 1 0,1-1 0,0 1 0,0 0 0,0-1 0,0 1 0,0 0 0,0-1 0,0 1 0,0-1 0,0 0 0,0 0 0,1 1 0,-1-1 0,1 0 0,-1 0 0,1 0 0,-1 0 0,1 1 0,0-1 0,0 0 0,-1 0 0,1 1 0,0-1 0,0 1 0,0-1 0,0 1 0,1-1 0,25-10 0,1 2 0,29-6 0,-33 12 0,-1 1 0,1 1 0,33 3 0,-3 0 0,-38-2 0,0 2 0,0 0 0,0 1 0,0 1 0,-1 0 0,1 1 0,-1 0 0,24 14 0,-25-11 0,-1 1 0,-1 1 0,0 0 0,0 1 0,-1 0 0,0 0 0,11 18 0,22 21 0,-33-36 0,-1 0 0,0 0 0,-1 1 0,0 1 0,6 16 0,3 7 0,-2 1 0,-2 1 0,11 46 0,-19-58 0,-1 1 0,-1 0 0,-2 0 0,-1 0 0,-3 39 0,-1-51 0,-1 0 0,-1 0 0,-11 28 0,-1 2 0,15-37 0,-2 0 0,0 0 0,0-1 0,0 1 0,-2-1 0,1 0 0,-1 0 0,-1 0 0,0-1 0,0 0 0,-1-1 0,0 1 0,0-1 0,-1-1 0,0 0 0,-19 12 0,-7-2 0,0-1 0,-1-1 0,-1-2 0,0-2 0,-52 9 0,34-9 0,0-2 0,-1-3 0,0-3 0,-98-6 0,129 1 0,-23-2 0,1-2 0,0-2 0,-75-22 0,109 26 0,1-1 0,0 0 0,0-1 0,1 0 0,-1-1 0,1 0 0,1-1 0,-1 0 0,1-1 0,1 0 0,0 0 0,0-1 0,1 0 0,0-1 0,0 0 0,2 0 0,-1 0 0,-5-15 0,2 0 0,2 1 0,1-2 0,0 1 0,2 0 0,1-1 0,2 0 0,0 0 0,2 0 0,4-41 0,-1 48 0,0 0 0,2 1 0,0-1 0,1 1 0,1 0 0,1 0 0,0 1 0,2 0 0,0 1 0,1 0 0,0 0 0,2 1 0,18-19 0,101-111 0,-32 32 0,-75 88 0,46-36 0,-58 52 0,0 0 0,1 2 0,0-1 0,0 2 0,1 0 0,16-5 0,18 3-1365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6:30.377"/>
    </inkml:context>
    <inkml:brush xml:id="br0">
      <inkml:brushProperty name="width" value="0.1" units="cm"/>
      <inkml:brushProperty name="height" value="0.1" units="cm"/>
      <inkml:brushProperty name="color" value="#E71224"/>
    </inkml:brush>
  </inkml:definitions>
  <inkml:trace contextRef="#ctx0" brushRef="#br0">535 99 24575,'43'2'0,"-1"2"0,74 17 0,-87-15 0,-6-1 0,-1 0 0,-1 1 0,1 1 0,-1 1 0,35 19 0,-23-9 0,22 12 0,-46-22 0,0-1 0,0 2 0,0-1 0,-1 1 0,-1 0 0,1 1 0,-1 0 0,-1 0 0,0 0 0,0 1 0,-1 0 0,-1 0 0,0 0 0,4 15 0,-3-4 0,-1 1 0,-1-1 0,-1 1 0,-1 0 0,-1 0 0,-5 36 0,1-35 0,-1 0 0,-1 0 0,0-1 0,-15 31 0,-48 87 0,40-85 0,14-32 0,0 0 0,-24 28 0,21-29 0,6-8 0,-2 0 0,0-1 0,0-1 0,-1 0 0,-1-1 0,0 0 0,0-2 0,-1 0 0,-1 0 0,1-2 0,-2 0 0,-23 7 0,26-13 0,1 0 0,-1 0 0,0-2 0,0 0 0,1-1 0,-1 0 0,0-1 0,1-1 0,-1-1 0,-20-7 0,6 1 0,0-3 0,1 0 0,1-2 0,-31-21 0,32 17 0,0-1 0,2-2 0,0-1 0,2 0 0,0-2 0,2-1 0,-23-36 0,31 42 0,1-2 0,1 0 0,1 0 0,2-1 0,0 0 0,-8-40 0,10 28 0,1 0 0,2-1 0,4-69 0,0 98 0,0-1 0,1 1 0,0 0 0,1 0 0,0-1 0,0 1 0,0 1 0,1-1 0,8-11 0,46-54 0,-55 69 0,14-16 0,1 0 0,0 1 0,2 0 0,0 2 0,0 1 0,2 0 0,32-16 0,-13 11 0,130-70 0,-152 78 0,-9 6 0,0-1 0,1 2 0,-1-1 0,1 2 0,18-7 0,-17 9-455,0-2 0,22-9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8:36:37.557"/>
    </inkml:context>
    <inkml:brush xml:id="br0">
      <inkml:brushProperty name="width" value="0.1" units="cm"/>
      <inkml:brushProperty name="height" value="0.1" units="cm"/>
      <inkml:brushProperty name="color" value="#E71224"/>
    </inkml:brush>
  </inkml:definitions>
  <inkml:trace contextRef="#ctx0" brushRef="#br0">460 972 24575,'13'-1'0,"0"1"0,1-2 0,-1 0 0,0 0 0,18-7 0,-9 4 0,29-5 0,-25 6 0,87-26 0,-103 27 0,1-1 0,-1 0 0,0 0 0,0-1 0,13-8 0,-4 1 0,54-33 0,-62 37 0,0 0 0,-1-1 0,0 0 0,0-1 0,-1 0 0,-1-1 0,13-19 0,-13 18 0,0 0 0,0 0 0,-1-1 0,0 1 0,-1-2 0,0 1 0,7-26 0,-11 10 0,0 0 0,-2-1 0,-2 1 0,-4-32 0,2 26 0,-26-157 0,27 178 0,3 9 0,-1 0 0,0 0 0,-1 0 0,1 1 0,-1-1 0,0 1 0,-4-9 0,0 4 0,0 1 0,0-1 0,0 1 0,-1 0 0,-1 1 0,1 0 0,-1 0 0,0 0 0,-1 1 0,1 1 0,-1-1 0,-1 1 0,1 1 0,-17-6 0,4 3 0,-1 2 0,0 1 0,0 1 0,0 1 0,-35 1 0,31 1 0,-6-1 0,1 1 0,-1 2 0,1 2 0,-47 10 0,-64 23 0,120-31 0,9-3 0,0 1 0,-1 0 0,2 1 0,-22 11 0,15-2 0,0 1 0,1 0 0,0 1 0,1 1 0,1 1 0,1 0 0,1 1 0,0 1 0,1 1 0,-18 36 0,27-46 0,1 1 0,-1-1 0,2 1 0,0 0 0,0-1 0,1 2 0,0-1 0,1 0 0,1 0 0,0 0 0,1 1 0,0-1 0,0 0 0,1 0 0,1 0 0,5 15 0,-1-13 0,0 1 0,1-1 0,1 0 0,0-1 0,1 0 0,0 0 0,1-1 0,0 0 0,1-1 0,0-1 0,1 0 0,0 0 0,17 8 0,-17-8 0,0-1 0,17 18 0,-5-4 0,81 53 0,-94-66 0,-4-4 0,0 1 0,13 13 0,14 15 0,-25-27-1365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3:59.265"/>
    </inkml:context>
    <inkml:brush xml:id="br0">
      <inkml:brushProperty name="width" value="0.1" units="cm"/>
      <inkml:brushProperty name="height" value="0.1" units="cm"/>
      <inkml:brushProperty name="color" value="#E71224"/>
    </inkml:brush>
  </inkml:definitions>
  <inkml:trace contextRef="#ctx0" brushRef="#br0">11420 697 24575,'-13'13'0,"10"-11"0,0 1 0,0-1 0,0 1 0,1 0 0,-1 0 0,1 0 0,0 0 0,-1 1 0,2-1 0,-1 1 0,0-1 0,-1 5 0,-2 15 0,2 1 0,0 0 0,1-1 0,1 1 0,4 39 0,-1-4 0,15 121 0,-6-91 0,14 71 0,-14-100 0,-2 1 0,1 70 0,-12 577 0,-14-518 0,7-120 0,-57 362 0,64-416 0,0-1 0,1 1 0,1 0 0,0 0 0,1 0 0,1 0 0,0 0 0,9 27 0,5 6 0,32 65 0,5 15 0,40 183 0,-70-230 0,-14-54 0,-1 1 0,-2 0 0,5 48 0,3 26 0,-9-71 0,4 48 0,-9-59 0,2 18 0,-2 0 0,-1 0 0,-12 64 0,-21 84 0,28-146 0,2 0 0,3 67 0,1-62 0,-9 83 0,-23 113 0,31-231 0,-36 472 0,37-336 0,2 156 0,4-248 0,1 0 0,3 0 0,21 66 0,9 43 0,-34-130 0,-2-1 0,-1 1 0,-1 36 0,-6 450 0,5-323 0,-4-166 0,0 0 0,-2 0 0,-16 54 0,0 2 0,9-39 0,8-30 0,0 0 0,-4 33 0,7 34 0,2-58 0,-1 0 0,-2 0 0,0-1 0,-2 1 0,-13 48 0,10-50 0,1 2 0,-6 48 0,9-45 0,-14 51 0,-134 352 0,78-259 0,61-141 0,-12 49 0,0 1 0,10-46 0,-2-1 0,-34 57 0,15-25 0,22-40 0,-19 29 0,2-9 0,14-21 0,-39 49 0,-2-8 0,-31 33 0,46-58 0,-155 167 0,159-169 0,-86 71 0,-118 72 0,38-65 0,34-21 0,127-72 0,-1-2 0,-1-2 0,-1-2 0,-1-3 0,-93 23 0,-4 4 0,60-16 0,-80 11 0,10-3 0,121-29 0,0-1 0,-1-2 0,1 0 0,-40-3 0,25 0 0,-51 8 0,49-2 0,0-2 0,-85-2 0,130-3 0,0-1 0,0 0 0,0 0 0,0 0 0,0 0 0,1-1 0,-1 0 0,0 0 0,1 0 0,0-1 0,-1 1 0,1-1 0,-4-4 0,-2-2 0,0-1 0,1 0 0,-10-16 0,11 16 0,0 0 0,0 0 0,0 1 0,-18-14 0,-24-20 0,-8-4 0,29 29 0,-1 1 0,-62-24 0,51 24 0,-42-24 0,-31-15 0,86 43 0,16 8 0,0 1 0,-1 1 0,0 0 0,0 1 0,-22-2 0,18 3 0,0-2 0,-30-7 0,-10-10 0,32 11 0,-1 0 0,0 2 0,-47-8 0,56 12 0,0 0 0,-1-2 0,1 0 0,-18-8 0,13 5 0,-35-9 0,-116-11 0,81 17 0,-87-5 0,26 18 0,-80-4 0,162-11 0,7 2 0,30 6 0,-61-19 0,1 1 0,-139-16 0,-155-32 0,-44-37 0,301 82 0,76 17 0,-103-32 0,57 6 0,-144-32 0,192 60 0,0 2 0,-1 2 0,-64 6 0,15-1 0,-378-2 0,436-2 0,-52-8 0,-26-3 0,-328 11 0,231 4 0,164 1 0,1 2 0,-61 14 0,59-9 0,-102 7 0,-125-18 0,258-1 0,0 0 0,-31-8 0,26 4 0,-32-1 0,12 5 0,12 1 0,-48-7 0,-2-2 0,0 3 0,-117 7 0,86 2 0,104-2 0,0 2 0,1 0 0,0 1 0,-1 0 0,1 1 0,1 1 0,-21 8 0,-96 57 0,69-34 0,48-28 0,-14 7 0,-50 36 0,71-46 0,0 1 0,0 1 0,0-1 0,1 1 0,0 0 0,0 1 0,1 0 0,0 0 0,0 0 0,1 0 0,-5 12 0,-8 41 0,3 0 0,-9 98 0,10-57 0,-38 190 0,43-247 0,2-1 0,-1 49 0,8 90 0,1-65 0,-2 635 0,2-729 0,0-1 0,2 0 0,1 0 0,1 0 0,9 24 0,1 2 0,-7-19 0,-4-13 0,0 0 0,-1 0 0,-1 0 0,2 20 0,-4-11 0,-1-8 0,0-1 0,2 0 0,0 0 0,1 0 0,10 31 0,99 225 0,-102-246 0,-1 1 0,-1-1 0,3 32 0,15 51 0,-25-108 0,58 193 0,-31-50 0,-21-110 0,3 5 0,-2 1 0,4 72 0,-12-99 0,1-1 0,1 1 0,0 0 0,1-1 0,7 23 0,-7-30 0,-1 0 0,1 0 0,0-1 0,0 1 0,0-1 0,1 1 0,0-1 0,0 0 0,0 0 0,1-1 0,-1 1 0,1-1 0,11 7 0,84 53 0,-93-60 0,0-1 0,0 1 0,0-2 0,14 5 0,-15-5 0,0-1 0,-1 1 0,1 0 0,-1 0 0,1 1 0,-1 0 0,0 0 0,0 0 0,7 6 0,139 118 0,-146-122 0,23 21 0,46 33 0,-65-52 0,0-1 0,1-1 0,0 0 0,0 0 0,0 0 0,1-2 0,-1 1 0,1-1 0,20 2 0,-7-2 0,0 1 0,0 2 0,0 0 0,0 1 0,-1 1 0,38 20 0,-51-24 0,1 0 0,-1-1 0,1 0 0,-1 0 0,1-1 0,20 1 0,70-4 0,-48-1 0,943 0 0,-521 3 0,-445 1 0,0 1 0,45 11 0,-50-9 0,21 7 0,-32-7 0,1-1 0,20 2 0,155 23 0,-107-18 0,64 4 0,-74-14 0,0-2 0,0-5 0,72-13 0,-22-2 0,137-32 0,305-59 0,-479 99 0,-10 1 0,102-15 0,-143 24 0,3-1 0,46-10 0,-46 8 0,0 1 0,0 3 0,0 0 0,39 5 0,3-1 0,748-2 0,-813-1 0,-1 0 0,0-1 0,21-6 0,29-4 0,205-24 0,-140 17 0,-14-6 0,-80 15 0,66-8 0,-93 18 0,-1-1 0,0 0 0,1 0 0,-1-1 0,0 0 0,1-1 0,-1 1 0,11-7 0,-13 5 0,0 1 0,-1-1 0,0 0 0,1 0 0,-1 0 0,0-1 0,-1 0 0,1 0 0,-1 1 0,0-2 0,4-8 0,26-64 0,-19 42 0,2 0 0,27-43 0,-12 28 0,-2-1 0,-2-2 0,-2-1 0,21-73 0,-33 92 0,1 1 0,2 0 0,41-63 0,-29 46 0,33-80 0,-9 17 0,-41 94 0,21-28 0,8-12 0,-36 53 0,1 0 0,0 0 0,1 1 0,-1-1 0,2 1 0,-1 1 0,1-1 0,0 1 0,14-10 0,-3 3 0,-1-2 0,21-20 0,-28 23 0,2 1 0,-1 0 0,2 1 0,-1 0 0,1 1 0,28-14 0,-26 17 0,-1-1 0,0 0 0,0-1 0,-1-1 0,23-19 0,0-3 0,2 1 0,1 2 0,1 2 0,51-26 0,-30 22 0,43-22 0,175-62 0,-219 95 0,14-5 0,97-19 0,-63 25 0,95-17 0,-152 22 0,-34 8 0,0 0 0,1 2 0,21-3 0,10 5 0,-23 1 0,0-2 0,32-5 0,-52 6 0,3 0 0,0-1 0,0 0 0,0 0 0,-1 0 0,1-1 0,-1-1 0,0 1 0,0-2 0,0 1 0,-1-1 0,14-10 0,83-92 0,-31 28 0,207-248 0,-163 185 0,71-98 0,-165 208 0,53-54 0,-43 51 0,-8 5 0,32-51 0,4-6 0,0-4 0,-38 56 0,-14 23 0,0 0 0,2 1 0,-1-1 0,17-11 0,23-26 0,51-56 0,-18 21 0,-12 16 0,-3 4 0,53-52 0,-66 67 0,95-80 0,-82 74 0,-8 7 0,-24 11 0,-28 27 0,0 1 0,1 1 0,-1-1 0,13-7 0,6-1 0,-19 12 0,0 0 0,0 0 0,-1 0 0,0-1 0,0 0 0,0 0 0,0-1 0,8-12 0,-5 3 0,1-1 0,1 2 0,1 0 0,24-24 0,-20 24 0,-2-2 0,0 1 0,-1-2 0,17-25 0,41-84 0,-13 20 0,-34 63 0,-2-2 0,34-94 0,-11 25 0,9-25 0,-42 98 0,51-171 0,-54 173 0,-3 0 0,-1 0 0,0-61 0,-6 89 0,0-77 0,14-115 0,-9 170 0,11-74 0,1-137 0,-28-46 0,7 251 0,-30-201 0,9 104 0,-15-61 0,31 156 0,-5-60 0,9 60 0,-14-63 0,11 72 0,2 0 0,1-1 0,1 0 0,2 0 0,2 0 0,1 0 0,5-36 0,9-126 0,-11-207 0,-6 213 0,1 165 0,-1 1 0,-8-33 0,5 31 0,-3-45 0,6 44 0,-9-44 0,5 43 0,-1-33 0,4 36 0,-2 0 0,0 0 0,-2 0 0,-9-25 0,2 8 0,5 14 0,4 15 0,0-1 0,2 0 0,-5-25 0,-4-65 0,-3-54 0,14 103 0,-15-214 0,6 141 0,8-174 0,4 145 0,-2-1365 0,-2 1494 0,-1-1 0,-8-38 0,-1 4 0,2 2 0,4 28 0,-4-61 0,8 56 0,-2 1 0,-1-1 0,-15-51 0,-43-109 0,44 140 0,-22-45 0,26 68 0,1-1 0,-18-75 0,27 79 0,-2 0 0,-1 0 0,-2 1 0,-1 0 0,-22-42 0,-15-30 0,17 32 0,-5-23 0,30 72 0,-2 1 0,0 0 0,-2 0 0,-19-32 0,25 48 0,0 1 0,-1-1 0,1 1 0,-1-1 0,-1 2 0,1-1 0,0 0 0,-1 1 0,0 0 0,0 0 0,0 1 0,0 0 0,0 0 0,-13-3 0,-3 2 0,-1 0 0,-42 0 0,56 3 0,0 0 0,0 1 0,0 1 0,0-1 0,0 1 0,0 1 0,0 0 0,1 0 0,0 1 0,-1-1 0,1 2 0,-8 5 0,-4 5 0,0 2 0,1 0 0,-16 20 0,3-4 0,17-20 0,1 1 0,1 0 0,0 1 0,1 1 0,1 0 0,0 1 0,-8 18 0,-43 132 0,39-102 0,13-33 0,1 0 0,2 0 0,1 1 0,-2 39 0,5 133 0,4-119 0,-1-76-273,0 0 0,-2 0 0,1 0 0,-6 18 0,2-11-6553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9:01:23.389"/>
    </inkml:context>
    <inkml:brush xml:id="br0">
      <inkml:brushProperty name="width" value="0.1" units="cm"/>
      <inkml:brushProperty name="height" value="0.1" units="cm"/>
      <inkml:brushProperty name="color" value="#E71224"/>
    </inkml:brush>
  </inkml:definitions>
  <inkml:trace contextRef="#ctx0" brushRef="#br0">944 73 24575,'23'0'0,"1"2"0,-1 0 0,32 8 0,65 14 0,-49-14 0,-59-9 0,1 0 0,0 1 0,-1 0 0,1 1 0,-1 1 0,0 0 0,15 6 0,53 25 0,5 1 0,-62-25 0,1-2 0,0 0 0,0-2 0,34 6 0,-35-8 0,0 0 0,-1 1 0,1 1 0,-2 1 0,35 18 0,-6-1 0,-39-20 0,0 0 0,-1 1 0,1 0 0,-1 0 0,13 12 0,16 10 0,-30-23 0,-2 0 0,1 0 0,11 11 0,-6-2 0,0 1 0,-2 1 0,0 0 0,-1 0 0,0 1 0,-2 0 0,8 20 0,38 134 0,-36-106 0,-9-33 0,-2 0 0,-1 0 0,-2 1 0,-1 0 0,-1-1 0,-2 1 0,-2 0 0,0 0 0,-2-1 0,-2 1 0,-13 42 0,6-10 0,11-55 0,1 1 0,-1 0 0,-1 0 0,0-1 0,0 1 0,-1-1 0,0 0 0,-1 0 0,0 0 0,-7 9 0,-36 45 0,36-45 0,-1 0 0,-1-1 0,-1-1 0,0 0 0,-1-1 0,-30 22 0,25-25 0,0-1 0,0-1 0,-1 0 0,-1-2 0,1-1 0,-1-1 0,-35 6 0,9-5 0,-1-4 0,-79-1 0,-504-4 0,346 1 0,269-1 0,-1-1 0,1-1 0,0-1 0,-35-12 0,-6-2 0,16 5 0,1-1 0,1-3 0,0-1 0,-42-26 0,66 33 0,0-1 0,-20-19 0,-10-6 0,40 31 0,1 0 0,0 0 0,0-1 0,0 0 0,1 0 0,0 0 0,0 0 0,1-1 0,-1 0 0,2 0 0,-1 0 0,1-1 0,1 1 0,0-1 0,0 1 0,-1-10 0,-1-19 0,1-1 0,3-55 0,1 53 0,-1-3 0,4-80 0,-2 105 0,1 0 0,0 0 0,2 0 0,10-30 0,82-163 0,-90 195 0,0 0 0,1 0 0,1 1 0,1 0 0,0 1 0,1 0 0,0 0 0,15-13 0,-22 23 0,-1 0 0,1-1 0,-1 0 0,0 0 0,0 0 0,0 0 0,-1-1 0,1 1 0,1-8 0,-2 6 0,1 0 0,-1 0 0,1 1 0,1 0 0,-1 0 0,6-8 0,5-2 0,14-19 0,2 1 0,47-42 0,6 2 0,-66 59 0,0 1 0,0 1 0,33-19 0,-43 27 0,6-4 0,-1 0 0,15-14 0,-20 15 0,1 1 0,1 0 0,-1 0 0,1 1 0,0 0 0,19-8 0,12-2-1365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9:01:27.756"/>
    </inkml:context>
    <inkml:brush xml:id="br0">
      <inkml:brushProperty name="width" value="0.1" units="cm"/>
      <inkml:brushProperty name="height" value="0.1" units="cm"/>
      <inkml:brushProperty name="color" value="#E71224"/>
    </inkml:brush>
  </inkml:definitions>
  <inkml:trace contextRef="#ctx0" brushRef="#br0">1339 1860 24575,'-1'-14'0,"-1"0"0,0 0 0,-5-19 0,3 17 0,1-1 0,-2-16 0,-16-132 0,6 40 0,3 36 0,2 21 0,5 34 0,-3-51 0,9 59 0,-2-1 0,-1 0 0,-9-43 0,3 44 0,-20-45 0,-3-11 0,21 55 0,-1 1 0,-2 0 0,-1 0 0,0 1 0,-23-28 0,30 45 0,0 0 0,-1 0 0,0 0 0,0 1 0,0 0 0,-14-8 0,19 13 0,-2-2 0,0 0 0,0-1 0,0 0 0,1 0 0,-8-11 0,8 9 0,-1 1 0,0 0 0,0 0 0,-7-6 0,-13-7 0,13 10 0,1 0 0,0-1 0,0 0 0,1-1 0,-17-22 0,21 25 0,1 0 0,-1 1 0,0-1 0,-1 1 0,1 0 0,-2 1 0,1 0 0,-12-8 0,10 7 0,-1 0 0,1 0 0,0-1 0,1-1 0,0 1 0,-11-15 0,9 11 0,-2 1 0,0 0 0,0 0 0,0 2 0,-22-14 0,16 12 0,2 0 0,-28-26 0,29 24 0,-1 1 0,0 0 0,-18-10 0,25 18 0,1 1 0,-1-1 0,0 1 0,0 1 0,0 0 0,0 0 0,-9 0 0,-34-9 0,28 3 0,0 2 0,0 0 0,-1 1 0,1 2 0,-35-1 0,-35 5-1365,74-1-5461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9:01:34.875"/>
    </inkml:context>
    <inkml:brush xml:id="br0">
      <inkml:brushProperty name="width" value="0.1" units="cm"/>
      <inkml:brushProperty name="height" value="0.1" units="cm"/>
      <inkml:brushProperty name="color" value="#E71224"/>
    </inkml:brush>
  </inkml:definitions>
  <inkml:trace contextRef="#ctx0" brushRef="#br0">483 73 24575,'-1'-14'0,"-1"14"0,-4 20 0,0 1 0,-19 34 0,16-37 0,0 1 0,1 0 0,1 0 0,1 1 0,1-1 0,0 1 0,-1 23 0,4-31 0,1 0 0,-2 0 0,0 0 0,0 0 0,-9 18 0,-1 8 0,9-21 0,1 0 0,0 0 0,2 1 0,0-1 0,0 1 0,4 18 0,-3 48 0,0-82 0,0 0 0,-1 0 0,1-1 0,0 1 0,0-1 0,-1 1 0,1 0 0,-1-1 0,0 1 0,1-1 0,-1 1 0,0-1 0,0 1 0,-2 1 0,3-2 0,-1-1 0,1 0 0,0 0 0,0 0 0,-1 1 0,1-1 0,0 0 0,-1 0 0,1 0 0,0 0 0,-1 0 0,1 0 0,0 0 0,-1 0 0,1 0 0,0 0 0,-1 0 0,1 0 0,0 0 0,-1 0 0,1 0 0,0 0 0,-1 0 0,1-1 0,0 1 0,-1 0 0,-10-13 0,6 3 0,1 1 0,1 0 0,0-1 0,0 0 0,-1-11 0,1 9 0,1 0 0,-2 1 0,-6-17 0,-28-71 0,24 57 0,-1-12 0,12 39 0,0 0 0,-9-19 0,2 10 0,2 3 0,-1 0 0,-1 1 0,-1 0 0,-16-22 0,20 33 0,1-1 0,0 0 0,-5-11 0,7 11 0,0 2 0,-1-1 0,0 0 0,-1 1 0,-7-8 0,-27-27 0,37 38 0,11 5 0,15 9 0,-15-7 0,19 4 0,1-1 0,-1-1 0,1-2 0,0-1 0,46-4 0,-6 1 0,-11 1 0,74 3 0,-129-2 0,0 0 0,0 0 0,0 0 0,0 1 0,0-1 0,0 1 0,0-1 0,0 1 0,0 0 0,0 0 0,0 0 0,-1 0 0,1 0 0,0 0 0,-1 0 0,1 1 0,2 2 0,-3-3 0,0 1 0,-1-1 0,1 1 0,-1-1 0,1 0 0,-1 1 0,1 0 0,-1-1 0,0 1 0,0-1 0,0 1 0,0-1 0,0 1 0,0 0 0,0-1 0,0 1 0,-1-1 0,1 2 0,-3 4 0,1-1 0,-1 0 0,0 1 0,0-1 0,-1-1 0,0 1 0,0-1 0,0 1 0,-6 4 0,-9 6 0,-1 0 0,0-2 0,-1-1 0,0 0 0,-1-2 0,-26 11 0,37-17 0,-5 1 0,0-1 0,-32 7 0,36-10 0,11-2 0,0 1 0,0-1 0,0 0 0,-1 0 0,1 0 0,0 1 0,-1-1 0,1-1 0,0 1 0,0 0 0,-1 0 0,1 0 0,0-1 0,0 1 0,-2-1 0,3 1 0,-1-1 0,1 1 0,0 0 0,-1-1 0,1 1 0,0-1 0,-1 1 0,1-1 0,0 1 0,0 0 0,-1-1 0,1 1 0,0-1 0,0 1 0,0-1 0,0 1 0,0-1 0,0 0 0,0 1 0,0-1 0,0 1 0,0-1 0,0 1 0,0-2 0,2-3 0,-1-1 0,2 1 0,-1-1 0,0 1 0,5-6 0,0-3 0,-4 7 0,0 0 0,-1-1 0,0 0 0,0 0 0,0-8 0,-1 14 0,-1 0 0,0 0 0,0 1 0,0-1 0,0 0 0,0 0 0,0 1 0,0-1 0,0 0 0,-1 0 0,1 1 0,-1-1 0,1 0 0,-1 1 0,0-1 0,1 1 0,-1-1 0,0 1 0,0-1 0,0 1 0,0-1 0,0 1 0,-1 0 0,1 0 0,0 0 0,-1 0 0,1 0 0,-3-2 0,4 3 0,0 0 0,0 0 0,0 0 0,0 0 0,0 0 0,0 0 0,0 0 0,0 1 0,0-1 0,0 0 0,0 0 0,0 0 0,0 0 0,0 0 0,0 0 0,0 0 0,0 0 0,0 0 0,0 0 0,0 0 0,0 0 0,0 0 0,0 0 0,0 0 0,0 0 0,0 0 0,0 0 0,0 1 0,0-1 0,0 0 0,0 0 0,0 0 0,0 0 0,0 0 0,0 0 0,0 0 0,0 0 0,0 0 0,0 0 0,-1 0 0,1 0 0,0 0 0,0 0 0,0 0 0,0 0 0,0 0 0,0 0 0,0 0 0,0 0 0,0 0 0,0 0 0,0 0 0,7 8 0,13 7 0,8-6 0,-23-8 0,0 1 0,1-1 0,-1 1 0,0 1 0,7 3 0,-10-5 0,0 1 0,0 0 0,-1-1 0,1 1 0,0 0 0,-1 0 0,1 0 0,-1 0 0,1 0 0,-1 0 0,0 1 0,0-1 0,0 0 0,0 1 0,-1-1 0,1 3 0,1 3 0,-1-1 0,-1 1 0,0-1 0,0 1 0,0 0 0,-1-1 0,-2 10 0,-16 55 0,12-49 0,-5 23-1365,8-26-5461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9:01:40.406"/>
    </inkml:context>
    <inkml:brush xml:id="br0">
      <inkml:brushProperty name="width" value="0.1" units="cm"/>
      <inkml:brushProperty name="height" value="0.1" units="cm"/>
      <inkml:brushProperty name="color" value="#E71224"/>
    </inkml:brush>
  </inkml:definitions>
  <inkml:trace contextRef="#ctx0" brushRef="#br0">2 0 24575,'0'12'0,"-1"-5"0,1 0 0,0 0 0,0 0 0,1 0 0,-1 0 0,2-1 0,-1 1 0,1 0 0,0 0 0,0-1 0,1 1 0,0-1 0,6 11 0,15 13 0,-19-24 0,0 0 0,0 1 0,0-1 0,0 1 0,-1 0 0,0 0 0,-1 1 0,4 9 0,-2 0 0,1 1 0,1-1 0,1-1 0,1 1 0,20 29 0,-14-22 0,18 42 0,-24-52 0,12 31 0,-16-34 0,-1 0 0,2-1 0,-1 0 0,1 0 0,1 0 0,10 11 0,13 7 0,-22-21 0,0 0 0,0 1 0,0 0 0,-1 0 0,10 15 0,-8-8 0,1-2 0,1 1 0,0-1 0,20 18 0,-17-18 0,0 1 0,23 31 0,-28-32 0,1-1 0,1 0 0,19 16 0,-16-16 0,23 28 0,-26-27 0,0 0 0,0-1 0,2-1 0,-1 0 0,28 18 0,-29-21 0,-1 1 0,13 13 0,-17-15 0,0-1 0,1 1 0,-1-1 0,2-1 0,-1 0 0,0 0 0,17 8 0,-13-9 0,1 1 0,0 1 0,-1 0 0,0 0 0,19 16 0,-19-14 0,0-1 0,16 8 0,14 10 0,-28-18 0,0 1 0,0-2 0,1 0 0,0-1 0,0 0 0,16 3 0,-7-2 0,27 12 0,-38-13 0,0-1 0,0-1 0,1 0 0,-1-1 0,1 0 0,13 0 0,80-3 0,-43-2 0,-35 4 0,0-2 0,0-2 0,38-7 0,-5-1 0,-43 9 0,-1 0 0,0-2 0,30-10 0,206-86-1365,-233 92-5461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9:01:46.114"/>
    </inkml:context>
    <inkml:brush xml:id="br0">
      <inkml:brushProperty name="width" value="0.1" units="cm"/>
      <inkml:brushProperty name="height" value="0.1" units="cm"/>
      <inkml:brushProperty name="color" value="#E71224"/>
    </inkml:brush>
  </inkml:definitions>
  <inkml:trace contextRef="#ctx0" brushRef="#br0">1 194 24575,'0'1'0,"0"1"0,0-1 0,1 1 0,-1-1 0,1 1 0,0-1 0,-1 1 0,1-1 0,0 1 0,0-1 0,0 0 0,0 0 0,0 1 0,0-1 0,0 0 0,0 0 0,2 1 0,27 18 0,-16-10 0,-1-1 0,0 1 0,-1 1 0,0 0 0,-1 0 0,0 1 0,-1 1 0,-1-1 0,0 2 0,13 23 0,-12-16 0,3 5 0,15 42 0,-28-67 0,0 0 0,0 1 0,1-1 0,-1 1 0,0-1 0,1 0 0,-1 1 0,1-1 0,0 0 0,-1 0 0,1 1 0,0-1 0,0 0 0,0 0 0,0 0 0,0 0 0,0 0 0,0 0 0,0 0 0,0-1 0,1 1 0,-1 0 0,0 0 0,0-1 0,1 1 0,1 0 0,-2-2 0,1 1 0,0-1 0,-1 0 0,1 1 0,-1-1 0,1 0 0,-1 0 0,1 0 0,-1 0 0,0 0 0,0 0 0,1 0 0,-1-1 0,0 1 0,0 0 0,0-1 0,0 1 0,0-1 0,0 1 0,-1-1 0,2-1 0,28-66 0,-20 44 0,18-31 0,-23 44 0,1 0 0,-2 0 0,0-1 0,0 0 0,-1 1 0,1-18 0,-1 12 0,1 1 0,9-30 0,-7 33 0,-2-1 0,6-24 0,-9 33 0,0 0 0,0 1 0,-1-1 0,0 0 0,0 0 0,0 0 0,-1 1 0,0-1 0,0 0 0,-2-5 0,2 9 0,0-1 0,0 1 0,-1 0 0,1 0 0,-1 0 0,1 1 0,-1-1 0,1 0 0,-1 1 0,0-1 0,0 0 0,0 1 0,0 0 0,0 0 0,0-1 0,0 1 0,0 0 0,-1 1 0,1-1 0,0 0 0,0 1 0,-1-1 0,1 1 0,-1 0 0,1 0 0,0 0 0,-1 0 0,1 0 0,-1 0 0,1 1 0,-4 0 0,-2 1 0,1 0 0,-1 0 0,1 0 0,-1 1 0,1 0 0,0 1 0,0 0 0,-9 7 0,-30 33 234,35-33-239,0 0 1,-17 13 0,23-21-141,0 0 1,1 0 0,-1 0 0,0-1 0,-1 0 0,1 0 0,0 0-1,0-1 1,-1 0 0,-8 1 0,-5 0-6682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7:48.505"/>
    </inkml:context>
    <inkml:brush xml:id="br0">
      <inkml:brushProperty name="width" value="0.1" units="cm"/>
      <inkml:brushProperty name="height" value="0.1" units="cm"/>
      <inkml:brushProperty name="color" value="#E71224"/>
    </inkml:brush>
  </inkml:definitions>
  <inkml:trace contextRef="#ctx0" brushRef="#br0">82 31 24575,'2'0'0,"1"0"0,-1 0 0,0 0 0,0-1 0,1 1 0,-1-1 0,0 0 0,0 0 0,0 0 0,0 0 0,0 0 0,0 0 0,0 0 0,0 0 0,0-1 0,2-2 0,8-5 0,-12 8 0,0 1 0,1-1 0,-1 1 0,1-1 0,0 1 0,-1 0 0,1-1 0,-1 1 0,1 0 0,-1-1 0,1 1 0,0 0 0,-1 0 0,1 0 0,0 0 0,-1-1 0,1 1 0,0 0 0,-1 0 0,1 0 0,0 0 0,-1 0 0,1 1 0,0-1 0,-1 0 0,1 0 0,0 0 0,-1 1 0,1-1 0,-1 0 0,1 0 0,0 1 0,0 1 0,0-1 0,0 1 0,0-1 0,0 1 0,0-1 0,-1 1 0,1-1 0,-1 1 0,1 0 0,-1-1 0,1 1 0,-1 2 0,1 5 0,-1-1 0,0 1 0,0 0 0,-2 9 0,-2-2 0,-1 0 0,-12 27 0,10-25 0,-10 32 0,-7 25 0,17-55 0,0 1 0,1 0 0,-4 27 0,-16 93 0,17-101 0,1 1 0,2 0 0,-1 44 0,9 664 0,-1-720 0,11 54 0,0 12 0,2 11 0,-8-73 0,3 49 0,-9-3-1365,0-56-5461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7T09:01:49.172"/>
    </inkml:context>
    <inkml:brush xml:id="br0">
      <inkml:brushProperty name="width" value="0.1" units="cm"/>
      <inkml:brushProperty name="height" value="0.1" units="cm"/>
      <inkml:brushProperty name="color" value="#E71224"/>
    </inkml:brush>
  </inkml:definitions>
  <inkml:trace contextRef="#ctx0" brushRef="#br0">1 217 24575,'0'0'0,"0"1"0,0-1 0,0 0 0,0 1 0,0-1 0,0 0 0,0 1 0,0-1 0,0 0 0,0 1 0,0-1 0,0 0 0,0 1 0,0-1 0,1 0 0,-1 1 0,0-1 0,0 0 0,0 1 0,1-1 0,-1 0 0,0 0 0,0 0 0,1 1 0,-1-1 0,0 0 0,1 0 0,-1 0 0,0 1 0,1-1 0,-1 0 0,1 0 0,13-2 0,16-12 0,-27 12 0,2-1 0,-1 1 0,1-1 0,-1 0 0,0 0 0,0 0 0,0-1 0,-1 1 0,1-1 0,-1 0 0,0 0 0,0 0 0,0 0 0,2-6 0,-2 3 0,-1-1 0,1 1 0,-2-1 0,1 0 0,-1 1 0,0-1 0,-1-15 0,-1 6 0,1 13 0,-1 0 0,1 0 0,0 0 0,0 0 0,0-1 0,0 1 0,1 0 0,-1 0 0,1 0 0,0 0 0,1 0 0,2-7 0,-3 11 0,-1 0 0,0 0 0,0 0 0,1 0 0,-1 0 0,0 0 0,0 0 0,1 0 0,-1 0 0,0 0 0,0 0 0,1 0 0,-1 0 0,0 0 0,0 0 0,1 0 0,-1 0 0,0 0 0,0 0 0,1 1 0,-1-1 0,0 0 0,0 0 0,1 0 0,-1 0 0,0 1 0,0-1 0,0 0 0,0 0 0,1 0 0,-1 1 0,0-1 0,0 0 0,0 0 0,0 1 0,0-1 0,0 0 0,0 0 0,0 1 0,0-1 0,1 0 0,-1 0 0,0 1 0,0-1 0,0 0 0,-1 0 0,1 1 0,0-1 0,0 1 0,4 15 0,0 30 0,-2 0 0,-7 79 0,5-120 0,-1 0 0,-1-1 0,1 1 0,-1 0 0,0-1 0,0 1 0,0-1 0,0 0 0,-1 1 0,-5 5 0,7-8 0,1-1 0,-1 0 0,0 0 0,0 0 0,0 0 0,0 0 0,0-1 0,0 1 0,0 0 0,-1 0 0,1-1 0,0 1 0,0 0 0,-1-1 0,1 1 0,0-1 0,-1 0 0,1 1 0,0-1 0,-1 0 0,1 0 0,0 0 0,-1 0 0,1 0 0,0 0 0,-1 0 0,1-1 0,-1 1 0,1 0 0,0-1 0,0 1 0,-1-1 0,1 1 0,0-1 0,0 0 0,0 1 0,-1-1 0,1 0 0,0 0 0,0 0 0,-1-2 0,-1 0-105,1 0 0,0-1 0,0 1 0,1-1 0,-1 0 0,1 1 0,-1-1 0,1 0 0,1 0 0,-1 0 0,0 0 0,1-6 0,-2-11-6721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7:52.976"/>
    </inkml:context>
    <inkml:brush xml:id="br0">
      <inkml:brushProperty name="width" value="0.1" units="cm"/>
      <inkml:brushProperty name="height" value="0.1" units="cm"/>
      <inkml:brushProperty name="color" value="#E71224"/>
    </inkml:brush>
  </inkml:definitions>
  <inkml:trace contextRef="#ctx0" brushRef="#br0">213 164 24575,'95'1'0,"106"-3"0,-119-11 0,-52 8 0,35-3 0,-15 6 0,-23 2 0,0-1 0,41-8 0,128-23 0,-133 23 0,-44 7 0,-1-1 0,21-5 0,-4 0 0,50-5 0,-7 2 0,-35 5 0,0 2 0,86 4 0,30-1 0,-94-11 0,-48 8 0,0 0 0,19-1 0,10 3 0,67 4 0,-111-2 0,-1 0 0,1 0 0,0 1 0,0-1 0,0 0 0,0 1 0,0-1 0,0 1 0,0 0 0,0 0 0,-1-1 0,1 1 0,0 0 0,-1 1 0,1-1 0,0 0 0,-1 0 0,1 1 0,-1-1 0,0 1 0,0-1 0,2 3 0,-2-1 0,0-1 0,-1 1 0,1-1 0,-1 1 0,1 0 0,-1-1 0,0 1 0,0-1 0,-1 1 0,1 0 0,0-1 0,-1 1 0,1-1 0,-3 5 0,-2 6 0,-1-1 0,0 0 0,0-1 0,-1 0 0,-14 16 0,8-9 0,1 1 0,-14 26 0,17-28 0,0-1 0,-1 0 0,-24 28 0,13-17 0,0 0 0,1 1 0,2 0 0,-19 41 0,35-65 0,-15 24 0,-21 29 0,23-36 0,0 0 0,2 1 0,-12 26 0,17-34 0,0 1 0,-1-2 0,0 1 0,-1-1 0,-13 12 0,9-8 0,0 0 0,-12 21 0,-3 12 0,19-29 0,-2 0 0,0-1 0,-2 0 0,0-1 0,-23 23 0,26-31 0,1 1 0,-12 17 0,15-18 0,-2 0 0,1-1 0,-19 18 0,25-27 0,-1 1 0,1 0 0,0-1 0,-1 1 0,0-1 0,1 0 0,-1 0 0,0 0 0,0 0 0,1 0 0,-1-1 0,0 1 0,0-1 0,0 0 0,0 0 0,0 0 0,0 0 0,0 0 0,1-1 0,-1 1 0,0-1 0,0 0 0,0 0 0,1 0 0,-1 0 0,0 0 0,1-1 0,-1 1 0,1-1 0,-4-3 0,-8-6 0,1 0 0,1-1 0,0-1 0,-12-17 0,0 1 0,15 20 0,-2-5 0,-1 1 0,-1 1 0,0 0 0,0 1 0,-1 0 0,-24-13 0,21 15 0,0 0 0,0-1 0,1 0 0,1-1 0,-24-22 0,21 17 0,-1 0 0,-1 2 0,0 0 0,-37-18 0,41 22 0,1 0 0,-17-16 0,16 13 0,-25-16 0,34 25 0,-29-16 0,0-2 0,2-2 0,1-1 0,-39-37 0,63 54 0,-1 0 0,0 1 0,0 1 0,-1 0 0,1 0 0,-1 1 0,-21-7 0,-30-15 0,-3-17 0,52 34 0,-1 0 0,0 1 0,0 0 0,0 2 0,-1 0 0,-17-6 0,23 10-136,-1 0-1,1 0 1,0-1-1,0 0 1,1-1-1,-1 1 1,1-2-1,0 1 0,-14-14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7:55.048"/>
    </inkml:context>
    <inkml:brush xml:id="br0">
      <inkml:brushProperty name="width" value="0.1" units="cm"/>
      <inkml:brushProperty name="height" value="0.1" units="cm"/>
      <inkml:brushProperty name="color" value="#E71224"/>
    </inkml:brush>
  </inkml:definitions>
  <inkml:trace contextRef="#ctx0" brushRef="#br0">55 0 24575,'-2'0'0,"0"1"0,0-1 0,0 0 0,0 1 0,0-1 0,0 1 0,0-1 0,0 1 0,0 0 0,0 0 0,0 0 0,1 0 0,-1 0 0,0 0 0,1 1 0,-1-1 0,1 0 0,-1 1 0,1 0 0,-1-1 0,1 1 0,0 0 0,0-1 0,0 1 0,0 0 0,0 0 0,0 0 0,1 0 0,-1 0 0,0 2 0,-1 8 0,0 0 0,0-1 0,1 1 0,1 14 0,0-14 0,0 198 0,1-84 0,1-92 0,9 55 0,-5-52 0,2 40 0,-8 309 220,-1-185-1805,1-178-5241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8T08:27:59.866"/>
    </inkml:context>
    <inkml:brush xml:id="br0">
      <inkml:brushProperty name="width" value="0.1" units="cm"/>
      <inkml:brushProperty name="height" value="0.1" units="cm"/>
      <inkml:brushProperty name="color" value="#E71224"/>
    </inkml:brush>
  </inkml:definitions>
  <inkml:trace contextRef="#ctx0" brushRef="#br0">1 30 24575,'12'-1'0,"1"-1"0,0 0 0,22-6 0,23-4 0,222 7 0,-155 7 0,597-2 0,-719 0 0,3 0 0,0 0 0,0 1 0,0-1 0,10 3 0,-15-3 0,0 1 0,0-1 0,-1 0 0,1 1 0,0-1 0,0 0 0,0 1 0,0-1 0,-1 1 0,1-1 0,0 1 0,-1-1 0,1 1 0,0 0 0,-1-1 0,1 1 0,0 0 0,-1 0 0,1-1 0,-1 1 0,0 0 0,1 0 0,-1 0 0,0 0 0,1-1 0,-1 1 0,0 0 0,0 0 0,0 0 0,0 0 0,0 0 0,0 0 0,0 0 0,0 0 0,0 0 0,0-1 0,0 1 0,0 0 0,-1 1 0,-1 4 0,-1 1 0,1-1 0,-1 0 0,0 0 0,-1-1 0,0 1 0,0-1 0,-5 7 0,-42 36 0,35-35 0,-22 25 0,25-21 0,-1-1 0,-1-1 0,0 0 0,-1-1 0,-20 14 0,23-18 0,0 0 0,1 1 0,1 0 0,0 1 0,1 0 0,-11 16 0,-29 33 0,-71 65 0,89-91 0,1 0 0,-32 51 0,61-83 0,0 0 0,-1 0 0,1 0 0,0 0 0,-1 0 0,0-1 0,0 1 0,1-1 0,-1 0 0,-1 0 0,1 0 0,0 0 0,0 0 0,-1-1 0,1 0 0,-1 1 0,0-1 0,1 0 0,-7 0 0,5-1 0,0 0 0,0-1 0,0 1 0,1-1 0,-1 0 0,0 0 0,1-1 0,-1 1 0,1-1 0,0 0 0,-1 0 0,1-1 0,0 1 0,-7-7 0,-86-81 0,92 85 0,0 0 0,1 0 0,-1 0 0,1 0 0,0 0 0,-5-11 0,-15-19 0,-50-54 0,61 74 0,1-1 0,0-1 0,-14-26 0,16 24 0,-1 1 0,-1 1 0,-15-17 0,11 14 0,1 0 0,0 0 0,-20-42 0,23 40-273,0 0 0,-1 1 0,-2 0 0,-23-25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481DA94-CF0B-0085-76F3-E0101EA6F246}"/>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E6B46E59-A066-304B-0E4C-CF24C817CB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A5C89158-D7C1-D3BC-5C45-250905D8EF18}"/>
              </a:ext>
            </a:extLst>
          </p:cNvPr>
          <p:cNvSpPr>
            <a:spLocks noGrp="1"/>
          </p:cNvSpPr>
          <p:nvPr>
            <p:ph type="dt" sz="half" idx="10"/>
          </p:nvPr>
        </p:nvSpPr>
        <p:spPr/>
        <p:txBody>
          <a:bodyPr/>
          <a:lstStyle/>
          <a:p>
            <a:fld id="{DCF203FC-BA77-41AA-9728-B9B0EFA11D00}" type="datetimeFigureOut">
              <a:rPr lang="nb-NO" smtClean="0"/>
              <a:t>26.11.2024</a:t>
            </a:fld>
            <a:endParaRPr lang="nb-NO"/>
          </a:p>
        </p:txBody>
      </p:sp>
      <p:sp>
        <p:nvSpPr>
          <p:cNvPr id="5" name="Plassholder for bunntekst 4">
            <a:extLst>
              <a:ext uri="{FF2B5EF4-FFF2-40B4-BE49-F238E27FC236}">
                <a16:creationId xmlns:a16="http://schemas.microsoft.com/office/drawing/2014/main" id="{85E47F78-6E8A-5EAD-E3D1-2A2DE3D7DDA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C1F1EC86-15FD-1F8D-BCCC-1D93E07434FE}"/>
              </a:ext>
            </a:extLst>
          </p:cNvPr>
          <p:cNvSpPr>
            <a:spLocks noGrp="1"/>
          </p:cNvSpPr>
          <p:nvPr>
            <p:ph type="sldNum" sz="quarter" idx="12"/>
          </p:nvPr>
        </p:nvSpPr>
        <p:spPr/>
        <p:txBody>
          <a:bodyPr/>
          <a:lstStyle/>
          <a:p>
            <a:fld id="{13BA6BA4-BE0C-41BC-A550-277107CC6EDC}" type="slidenum">
              <a:rPr lang="nb-NO" smtClean="0"/>
              <a:t>‹#›</a:t>
            </a:fld>
            <a:endParaRPr lang="nb-NO"/>
          </a:p>
        </p:txBody>
      </p:sp>
    </p:spTree>
    <p:extLst>
      <p:ext uri="{BB962C8B-B14F-4D97-AF65-F5344CB8AC3E}">
        <p14:creationId xmlns:p14="http://schemas.microsoft.com/office/powerpoint/2010/main" val="1042631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E80109F-3C0D-5E2E-E5FD-EF23513B6E70}"/>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D398E059-A409-06C3-C41D-A97211F40DC3}"/>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5E8D67F1-33F2-57B5-1E10-76D8E90174A3}"/>
              </a:ext>
            </a:extLst>
          </p:cNvPr>
          <p:cNvSpPr>
            <a:spLocks noGrp="1"/>
          </p:cNvSpPr>
          <p:nvPr>
            <p:ph type="dt" sz="half" idx="10"/>
          </p:nvPr>
        </p:nvSpPr>
        <p:spPr/>
        <p:txBody>
          <a:bodyPr/>
          <a:lstStyle/>
          <a:p>
            <a:fld id="{DCF203FC-BA77-41AA-9728-B9B0EFA11D00}" type="datetimeFigureOut">
              <a:rPr lang="nb-NO" smtClean="0"/>
              <a:t>26.11.2024</a:t>
            </a:fld>
            <a:endParaRPr lang="nb-NO"/>
          </a:p>
        </p:txBody>
      </p:sp>
      <p:sp>
        <p:nvSpPr>
          <p:cNvPr id="5" name="Plassholder for bunntekst 4">
            <a:extLst>
              <a:ext uri="{FF2B5EF4-FFF2-40B4-BE49-F238E27FC236}">
                <a16:creationId xmlns:a16="http://schemas.microsoft.com/office/drawing/2014/main" id="{B9A9E066-61BF-DE85-F20B-E308D3D2B401}"/>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A0751C07-C4B9-92C3-D5AA-3A423101F24E}"/>
              </a:ext>
            </a:extLst>
          </p:cNvPr>
          <p:cNvSpPr>
            <a:spLocks noGrp="1"/>
          </p:cNvSpPr>
          <p:nvPr>
            <p:ph type="sldNum" sz="quarter" idx="12"/>
          </p:nvPr>
        </p:nvSpPr>
        <p:spPr/>
        <p:txBody>
          <a:bodyPr/>
          <a:lstStyle/>
          <a:p>
            <a:fld id="{13BA6BA4-BE0C-41BC-A550-277107CC6EDC}" type="slidenum">
              <a:rPr lang="nb-NO" smtClean="0"/>
              <a:t>‹#›</a:t>
            </a:fld>
            <a:endParaRPr lang="nb-NO"/>
          </a:p>
        </p:txBody>
      </p:sp>
    </p:spTree>
    <p:extLst>
      <p:ext uri="{BB962C8B-B14F-4D97-AF65-F5344CB8AC3E}">
        <p14:creationId xmlns:p14="http://schemas.microsoft.com/office/powerpoint/2010/main" val="234601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9896C17F-C8DF-C200-503E-7C3DC69B1B0B}"/>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BC763C40-4C9C-E15B-30AF-E40AEC62E39F}"/>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CCF07797-07F5-BBAE-AC60-6873047FD544}"/>
              </a:ext>
            </a:extLst>
          </p:cNvPr>
          <p:cNvSpPr>
            <a:spLocks noGrp="1"/>
          </p:cNvSpPr>
          <p:nvPr>
            <p:ph type="dt" sz="half" idx="10"/>
          </p:nvPr>
        </p:nvSpPr>
        <p:spPr/>
        <p:txBody>
          <a:bodyPr/>
          <a:lstStyle/>
          <a:p>
            <a:fld id="{DCF203FC-BA77-41AA-9728-B9B0EFA11D00}" type="datetimeFigureOut">
              <a:rPr lang="nb-NO" smtClean="0"/>
              <a:t>26.11.2024</a:t>
            </a:fld>
            <a:endParaRPr lang="nb-NO"/>
          </a:p>
        </p:txBody>
      </p:sp>
      <p:sp>
        <p:nvSpPr>
          <p:cNvPr id="5" name="Plassholder for bunntekst 4">
            <a:extLst>
              <a:ext uri="{FF2B5EF4-FFF2-40B4-BE49-F238E27FC236}">
                <a16:creationId xmlns:a16="http://schemas.microsoft.com/office/drawing/2014/main" id="{8BBB0093-EC55-5CE4-C753-B3EF9B721138}"/>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2A4AEAD6-82B6-ED2F-DB26-A80983B1A4AD}"/>
              </a:ext>
            </a:extLst>
          </p:cNvPr>
          <p:cNvSpPr>
            <a:spLocks noGrp="1"/>
          </p:cNvSpPr>
          <p:nvPr>
            <p:ph type="sldNum" sz="quarter" idx="12"/>
          </p:nvPr>
        </p:nvSpPr>
        <p:spPr/>
        <p:txBody>
          <a:bodyPr/>
          <a:lstStyle/>
          <a:p>
            <a:fld id="{13BA6BA4-BE0C-41BC-A550-277107CC6EDC}" type="slidenum">
              <a:rPr lang="nb-NO" smtClean="0"/>
              <a:t>‹#›</a:t>
            </a:fld>
            <a:endParaRPr lang="nb-NO"/>
          </a:p>
        </p:txBody>
      </p:sp>
    </p:spTree>
    <p:extLst>
      <p:ext uri="{BB962C8B-B14F-4D97-AF65-F5344CB8AC3E}">
        <p14:creationId xmlns:p14="http://schemas.microsoft.com/office/powerpoint/2010/main" val="2045991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2F64CD6-0251-FABF-2C85-1C16ADA28904}"/>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DEB194D6-E214-D687-8EFB-26B12E454F52}"/>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5EC29C14-933F-B988-8EF0-38282DA938D8}"/>
              </a:ext>
            </a:extLst>
          </p:cNvPr>
          <p:cNvSpPr>
            <a:spLocks noGrp="1"/>
          </p:cNvSpPr>
          <p:nvPr>
            <p:ph type="dt" sz="half" idx="10"/>
          </p:nvPr>
        </p:nvSpPr>
        <p:spPr/>
        <p:txBody>
          <a:bodyPr/>
          <a:lstStyle/>
          <a:p>
            <a:fld id="{DCF203FC-BA77-41AA-9728-B9B0EFA11D00}" type="datetimeFigureOut">
              <a:rPr lang="nb-NO" smtClean="0"/>
              <a:t>26.11.2024</a:t>
            </a:fld>
            <a:endParaRPr lang="nb-NO"/>
          </a:p>
        </p:txBody>
      </p:sp>
      <p:sp>
        <p:nvSpPr>
          <p:cNvPr id="5" name="Plassholder for bunntekst 4">
            <a:extLst>
              <a:ext uri="{FF2B5EF4-FFF2-40B4-BE49-F238E27FC236}">
                <a16:creationId xmlns:a16="http://schemas.microsoft.com/office/drawing/2014/main" id="{C2922C26-9DCE-6335-1B1B-D4011BAF28CC}"/>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23E846DF-AE15-C384-FC82-4DA807213B2F}"/>
              </a:ext>
            </a:extLst>
          </p:cNvPr>
          <p:cNvSpPr>
            <a:spLocks noGrp="1"/>
          </p:cNvSpPr>
          <p:nvPr>
            <p:ph type="sldNum" sz="quarter" idx="12"/>
          </p:nvPr>
        </p:nvSpPr>
        <p:spPr/>
        <p:txBody>
          <a:bodyPr/>
          <a:lstStyle/>
          <a:p>
            <a:fld id="{13BA6BA4-BE0C-41BC-A550-277107CC6EDC}" type="slidenum">
              <a:rPr lang="nb-NO" smtClean="0"/>
              <a:t>‹#›</a:t>
            </a:fld>
            <a:endParaRPr lang="nb-NO"/>
          </a:p>
        </p:txBody>
      </p:sp>
    </p:spTree>
    <p:extLst>
      <p:ext uri="{BB962C8B-B14F-4D97-AF65-F5344CB8AC3E}">
        <p14:creationId xmlns:p14="http://schemas.microsoft.com/office/powerpoint/2010/main" val="378671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E5A9F20-8802-970F-152B-9B16485F4110}"/>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C8B57254-AE15-8570-BEA2-E13466AC4C7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EF325A29-859D-7C6E-F2DC-EA19BF71CE5A}"/>
              </a:ext>
            </a:extLst>
          </p:cNvPr>
          <p:cNvSpPr>
            <a:spLocks noGrp="1"/>
          </p:cNvSpPr>
          <p:nvPr>
            <p:ph type="dt" sz="half" idx="10"/>
          </p:nvPr>
        </p:nvSpPr>
        <p:spPr/>
        <p:txBody>
          <a:bodyPr/>
          <a:lstStyle/>
          <a:p>
            <a:fld id="{DCF203FC-BA77-41AA-9728-B9B0EFA11D00}" type="datetimeFigureOut">
              <a:rPr lang="nb-NO" smtClean="0"/>
              <a:t>26.11.2024</a:t>
            </a:fld>
            <a:endParaRPr lang="nb-NO"/>
          </a:p>
        </p:txBody>
      </p:sp>
      <p:sp>
        <p:nvSpPr>
          <p:cNvPr id="5" name="Plassholder for bunntekst 4">
            <a:extLst>
              <a:ext uri="{FF2B5EF4-FFF2-40B4-BE49-F238E27FC236}">
                <a16:creationId xmlns:a16="http://schemas.microsoft.com/office/drawing/2014/main" id="{457733DD-E0DC-DDC6-ACF5-FD893E02B3A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4D453597-C0DE-2DA6-17B1-C1589983A1BB}"/>
              </a:ext>
            </a:extLst>
          </p:cNvPr>
          <p:cNvSpPr>
            <a:spLocks noGrp="1"/>
          </p:cNvSpPr>
          <p:nvPr>
            <p:ph type="sldNum" sz="quarter" idx="12"/>
          </p:nvPr>
        </p:nvSpPr>
        <p:spPr/>
        <p:txBody>
          <a:bodyPr/>
          <a:lstStyle/>
          <a:p>
            <a:fld id="{13BA6BA4-BE0C-41BC-A550-277107CC6EDC}" type="slidenum">
              <a:rPr lang="nb-NO" smtClean="0"/>
              <a:t>‹#›</a:t>
            </a:fld>
            <a:endParaRPr lang="nb-NO"/>
          </a:p>
        </p:txBody>
      </p:sp>
    </p:spTree>
    <p:extLst>
      <p:ext uri="{BB962C8B-B14F-4D97-AF65-F5344CB8AC3E}">
        <p14:creationId xmlns:p14="http://schemas.microsoft.com/office/powerpoint/2010/main" val="213900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24E858F-CCD7-7D0B-0E9F-DB3743A6197B}"/>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08C4442B-D274-5769-E7ED-EBBE62E9AE03}"/>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4C2D6220-A3D9-D81E-0701-A838F667B989}"/>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F7C0F074-36CC-41DD-354F-EEAFF325BEC0}"/>
              </a:ext>
            </a:extLst>
          </p:cNvPr>
          <p:cNvSpPr>
            <a:spLocks noGrp="1"/>
          </p:cNvSpPr>
          <p:nvPr>
            <p:ph type="dt" sz="half" idx="10"/>
          </p:nvPr>
        </p:nvSpPr>
        <p:spPr/>
        <p:txBody>
          <a:bodyPr/>
          <a:lstStyle/>
          <a:p>
            <a:fld id="{DCF203FC-BA77-41AA-9728-B9B0EFA11D00}" type="datetimeFigureOut">
              <a:rPr lang="nb-NO" smtClean="0"/>
              <a:t>26.11.2024</a:t>
            </a:fld>
            <a:endParaRPr lang="nb-NO"/>
          </a:p>
        </p:txBody>
      </p:sp>
      <p:sp>
        <p:nvSpPr>
          <p:cNvPr id="6" name="Plassholder for bunntekst 5">
            <a:extLst>
              <a:ext uri="{FF2B5EF4-FFF2-40B4-BE49-F238E27FC236}">
                <a16:creationId xmlns:a16="http://schemas.microsoft.com/office/drawing/2014/main" id="{503B27A9-6FBC-0788-1EEB-391784771C39}"/>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4A841383-7427-50F0-62E5-4DE814F84F76}"/>
              </a:ext>
            </a:extLst>
          </p:cNvPr>
          <p:cNvSpPr>
            <a:spLocks noGrp="1"/>
          </p:cNvSpPr>
          <p:nvPr>
            <p:ph type="sldNum" sz="quarter" idx="12"/>
          </p:nvPr>
        </p:nvSpPr>
        <p:spPr/>
        <p:txBody>
          <a:bodyPr/>
          <a:lstStyle/>
          <a:p>
            <a:fld id="{13BA6BA4-BE0C-41BC-A550-277107CC6EDC}" type="slidenum">
              <a:rPr lang="nb-NO" smtClean="0"/>
              <a:t>‹#›</a:t>
            </a:fld>
            <a:endParaRPr lang="nb-NO"/>
          </a:p>
        </p:txBody>
      </p:sp>
    </p:spTree>
    <p:extLst>
      <p:ext uri="{BB962C8B-B14F-4D97-AF65-F5344CB8AC3E}">
        <p14:creationId xmlns:p14="http://schemas.microsoft.com/office/powerpoint/2010/main" val="56291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BA9A91A-2140-4749-5144-861839CA6F26}"/>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B6D85A81-FC1C-D861-1FC3-1E011C4A64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DA8F85FD-444D-0EA7-A6C5-5D6C45DDBFC9}"/>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9E263A2A-14FA-1717-1F06-D00B530A8E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119E54BC-A25B-E4BE-81C5-C87AD3497B83}"/>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F274E5C6-D55C-1401-215A-EA2A31EB1540}"/>
              </a:ext>
            </a:extLst>
          </p:cNvPr>
          <p:cNvSpPr>
            <a:spLocks noGrp="1"/>
          </p:cNvSpPr>
          <p:nvPr>
            <p:ph type="dt" sz="half" idx="10"/>
          </p:nvPr>
        </p:nvSpPr>
        <p:spPr/>
        <p:txBody>
          <a:bodyPr/>
          <a:lstStyle/>
          <a:p>
            <a:fld id="{DCF203FC-BA77-41AA-9728-B9B0EFA11D00}" type="datetimeFigureOut">
              <a:rPr lang="nb-NO" smtClean="0"/>
              <a:t>26.11.2024</a:t>
            </a:fld>
            <a:endParaRPr lang="nb-NO"/>
          </a:p>
        </p:txBody>
      </p:sp>
      <p:sp>
        <p:nvSpPr>
          <p:cNvPr id="8" name="Plassholder for bunntekst 7">
            <a:extLst>
              <a:ext uri="{FF2B5EF4-FFF2-40B4-BE49-F238E27FC236}">
                <a16:creationId xmlns:a16="http://schemas.microsoft.com/office/drawing/2014/main" id="{F8A91E35-17DC-B3C4-209E-A06E15CD637C}"/>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2C92D9C4-5424-CB05-E0DE-6DE058BECFB6}"/>
              </a:ext>
            </a:extLst>
          </p:cNvPr>
          <p:cNvSpPr>
            <a:spLocks noGrp="1"/>
          </p:cNvSpPr>
          <p:nvPr>
            <p:ph type="sldNum" sz="quarter" idx="12"/>
          </p:nvPr>
        </p:nvSpPr>
        <p:spPr/>
        <p:txBody>
          <a:bodyPr/>
          <a:lstStyle/>
          <a:p>
            <a:fld id="{13BA6BA4-BE0C-41BC-A550-277107CC6EDC}" type="slidenum">
              <a:rPr lang="nb-NO" smtClean="0"/>
              <a:t>‹#›</a:t>
            </a:fld>
            <a:endParaRPr lang="nb-NO"/>
          </a:p>
        </p:txBody>
      </p:sp>
    </p:spTree>
    <p:extLst>
      <p:ext uri="{BB962C8B-B14F-4D97-AF65-F5344CB8AC3E}">
        <p14:creationId xmlns:p14="http://schemas.microsoft.com/office/powerpoint/2010/main" val="4105052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77EC120-8E5B-F753-42E3-2733FE94361D}"/>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9764B322-7454-5118-9F6F-614A3EBC5E40}"/>
              </a:ext>
            </a:extLst>
          </p:cNvPr>
          <p:cNvSpPr>
            <a:spLocks noGrp="1"/>
          </p:cNvSpPr>
          <p:nvPr>
            <p:ph type="dt" sz="half" idx="10"/>
          </p:nvPr>
        </p:nvSpPr>
        <p:spPr/>
        <p:txBody>
          <a:bodyPr/>
          <a:lstStyle/>
          <a:p>
            <a:fld id="{DCF203FC-BA77-41AA-9728-B9B0EFA11D00}" type="datetimeFigureOut">
              <a:rPr lang="nb-NO" smtClean="0"/>
              <a:t>26.11.2024</a:t>
            </a:fld>
            <a:endParaRPr lang="nb-NO"/>
          </a:p>
        </p:txBody>
      </p:sp>
      <p:sp>
        <p:nvSpPr>
          <p:cNvPr id="4" name="Plassholder for bunntekst 3">
            <a:extLst>
              <a:ext uri="{FF2B5EF4-FFF2-40B4-BE49-F238E27FC236}">
                <a16:creationId xmlns:a16="http://schemas.microsoft.com/office/drawing/2014/main" id="{FA06506C-75EB-9368-568A-4278B7F1793D}"/>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A64AF441-A841-95EF-CBA3-25CB23724909}"/>
              </a:ext>
            </a:extLst>
          </p:cNvPr>
          <p:cNvSpPr>
            <a:spLocks noGrp="1"/>
          </p:cNvSpPr>
          <p:nvPr>
            <p:ph type="sldNum" sz="quarter" idx="12"/>
          </p:nvPr>
        </p:nvSpPr>
        <p:spPr/>
        <p:txBody>
          <a:bodyPr/>
          <a:lstStyle/>
          <a:p>
            <a:fld id="{13BA6BA4-BE0C-41BC-A550-277107CC6EDC}" type="slidenum">
              <a:rPr lang="nb-NO" smtClean="0"/>
              <a:t>‹#›</a:t>
            </a:fld>
            <a:endParaRPr lang="nb-NO"/>
          </a:p>
        </p:txBody>
      </p:sp>
    </p:spTree>
    <p:extLst>
      <p:ext uri="{BB962C8B-B14F-4D97-AF65-F5344CB8AC3E}">
        <p14:creationId xmlns:p14="http://schemas.microsoft.com/office/powerpoint/2010/main" val="3940101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0758F43E-E485-FE66-4F06-340AC07999B5}"/>
              </a:ext>
            </a:extLst>
          </p:cNvPr>
          <p:cNvSpPr>
            <a:spLocks noGrp="1"/>
          </p:cNvSpPr>
          <p:nvPr>
            <p:ph type="dt" sz="half" idx="10"/>
          </p:nvPr>
        </p:nvSpPr>
        <p:spPr/>
        <p:txBody>
          <a:bodyPr/>
          <a:lstStyle/>
          <a:p>
            <a:fld id="{DCF203FC-BA77-41AA-9728-B9B0EFA11D00}" type="datetimeFigureOut">
              <a:rPr lang="nb-NO" smtClean="0"/>
              <a:t>26.11.2024</a:t>
            </a:fld>
            <a:endParaRPr lang="nb-NO"/>
          </a:p>
        </p:txBody>
      </p:sp>
      <p:sp>
        <p:nvSpPr>
          <p:cNvPr id="3" name="Plassholder for bunntekst 2">
            <a:extLst>
              <a:ext uri="{FF2B5EF4-FFF2-40B4-BE49-F238E27FC236}">
                <a16:creationId xmlns:a16="http://schemas.microsoft.com/office/drawing/2014/main" id="{B82F68E7-1A36-9127-01FB-80BF66184E86}"/>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DDD31A33-4DEC-789C-051B-DDEEDE914CA4}"/>
              </a:ext>
            </a:extLst>
          </p:cNvPr>
          <p:cNvSpPr>
            <a:spLocks noGrp="1"/>
          </p:cNvSpPr>
          <p:nvPr>
            <p:ph type="sldNum" sz="quarter" idx="12"/>
          </p:nvPr>
        </p:nvSpPr>
        <p:spPr/>
        <p:txBody>
          <a:bodyPr/>
          <a:lstStyle/>
          <a:p>
            <a:fld id="{13BA6BA4-BE0C-41BC-A550-277107CC6EDC}" type="slidenum">
              <a:rPr lang="nb-NO" smtClean="0"/>
              <a:t>‹#›</a:t>
            </a:fld>
            <a:endParaRPr lang="nb-NO"/>
          </a:p>
        </p:txBody>
      </p:sp>
    </p:spTree>
    <p:extLst>
      <p:ext uri="{BB962C8B-B14F-4D97-AF65-F5344CB8AC3E}">
        <p14:creationId xmlns:p14="http://schemas.microsoft.com/office/powerpoint/2010/main" val="383195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9E084D9-C18A-8B36-D931-3CA0DC6D8CCD}"/>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F0BFE7EF-2DBE-5466-FC21-357816D3DD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2B2DE17E-E650-0488-B396-BD490C113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FC923D43-3E73-3E98-0A1E-62646CAFA470}"/>
              </a:ext>
            </a:extLst>
          </p:cNvPr>
          <p:cNvSpPr>
            <a:spLocks noGrp="1"/>
          </p:cNvSpPr>
          <p:nvPr>
            <p:ph type="dt" sz="half" idx="10"/>
          </p:nvPr>
        </p:nvSpPr>
        <p:spPr/>
        <p:txBody>
          <a:bodyPr/>
          <a:lstStyle/>
          <a:p>
            <a:fld id="{DCF203FC-BA77-41AA-9728-B9B0EFA11D00}" type="datetimeFigureOut">
              <a:rPr lang="nb-NO" smtClean="0"/>
              <a:t>26.11.2024</a:t>
            </a:fld>
            <a:endParaRPr lang="nb-NO"/>
          </a:p>
        </p:txBody>
      </p:sp>
      <p:sp>
        <p:nvSpPr>
          <p:cNvPr id="6" name="Plassholder for bunntekst 5">
            <a:extLst>
              <a:ext uri="{FF2B5EF4-FFF2-40B4-BE49-F238E27FC236}">
                <a16:creationId xmlns:a16="http://schemas.microsoft.com/office/drawing/2014/main" id="{69F09642-CE14-A954-5C9F-7E431E635D67}"/>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EFEBB3F7-772B-E912-B344-0EBC8538BF8C}"/>
              </a:ext>
            </a:extLst>
          </p:cNvPr>
          <p:cNvSpPr>
            <a:spLocks noGrp="1"/>
          </p:cNvSpPr>
          <p:nvPr>
            <p:ph type="sldNum" sz="quarter" idx="12"/>
          </p:nvPr>
        </p:nvSpPr>
        <p:spPr/>
        <p:txBody>
          <a:bodyPr/>
          <a:lstStyle/>
          <a:p>
            <a:fld id="{13BA6BA4-BE0C-41BC-A550-277107CC6EDC}" type="slidenum">
              <a:rPr lang="nb-NO" smtClean="0"/>
              <a:t>‹#›</a:t>
            </a:fld>
            <a:endParaRPr lang="nb-NO"/>
          </a:p>
        </p:txBody>
      </p:sp>
    </p:spTree>
    <p:extLst>
      <p:ext uri="{BB962C8B-B14F-4D97-AF65-F5344CB8AC3E}">
        <p14:creationId xmlns:p14="http://schemas.microsoft.com/office/powerpoint/2010/main" val="1060773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7357BE5-F28F-C5E0-8F70-535AF8806F21}"/>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7F5A2095-AA8A-1BA4-21E2-16A54105AB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A21BB644-772B-8EFC-9931-6F8085009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D8C2596C-5A63-9C51-49EA-22F8F1D7A205}"/>
              </a:ext>
            </a:extLst>
          </p:cNvPr>
          <p:cNvSpPr>
            <a:spLocks noGrp="1"/>
          </p:cNvSpPr>
          <p:nvPr>
            <p:ph type="dt" sz="half" idx="10"/>
          </p:nvPr>
        </p:nvSpPr>
        <p:spPr/>
        <p:txBody>
          <a:bodyPr/>
          <a:lstStyle/>
          <a:p>
            <a:fld id="{DCF203FC-BA77-41AA-9728-B9B0EFA11D00}" type="datetimeFigureOut">
              <a:rPr lang="nb-NO" smtClean="0"/>
              <a:t>26.11.2024</a:t>
            </a:fld>
            <a:endParaRPr lang="nb-NO"/>
          </a:p>
        </p:txBody>
      </p:sp>
      <p:sp>
        <p:nvSpPr>
          <p:cNvPr id="6" name="Plassholder for bunntekst 5">
            <a:extLst>
              <a:ext uri="{FF2B5EF4-FFF2-40B4-BE49-F238E27FC236}">
                <a16:creationId xmlns:a16="http://schemas.microsoft.com/office/drawing/2014/main" id="{17409D8C-AAA4-0EAE-7E98-5A04F0849397}"/>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760FFDE7-5EE9-E272-95AE-1D819AC4C261}"/>
              </a:ext>
            </a:extLst>
          </p:cNvPr>
          <p:cNvSpPr>
            <a:spLocks noGrp="1"/>
          </p:cNvSpPr>
          <p:nvPr>
            <p:ph type="sldNum" sz="quarter" idx="12"/>
          </p:nvPr>
        </p:nvSpPr>
        <p:spPr/>
        <p:txBody>
          <a:bodyPr/>
          <a:lstStyle/>
          <a:p>
            <a:fld id="{13BA6BA4-BE0C-41BC-A550-277107CC6EDC}" type="slidenum">
              <a:rPr lang="nb-NO" smtClean="0"/>
              <a:t>‹#›</a:t>
            </a:fld>
            <a:endParaRPr lang="nb-NO"/>
          </a:p>
        </p:txBody>
      </p:sp>
    </p:spTree>
    <p:extLst>
      <p:ext uri="{BB962C8B-B14F-4D97-AF65-F5344CB8AC3E}">
        <p14:creationId xmlns:p14="http://schemas.microsoft.com/office/powerpoint/2010/main" val="2828644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7FC52696-E161-CC91-F82C-9688F1162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9A87F693-78F4-D89B-2DD0-538C869D2D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58A48328-ACD1-2FE6-F2EB-0A57C06D03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CF203FC-BA77-41AA-9728-B9B0EFA11D00}" type="datetimeFigureOut">
              <a:rPr lang="nb-NO" smtClean="0"/>
              <a:t>26.11.2024</a:t>
            </a:fld>
            <a:endParaRPr lang="nb-NO"/>
          </a:p>
        </p:txBody>
      </p:sp>
      <p:sp>
        <p:nvSpPr>
          <p:cNvPr id="5" name="Plassholder for bunntekst 4">
            <a:extLst>
              <a:ext uri="{FF2B5EF4-FFF2-40B4-BE49-F238E27FC236}">
                <a16:creationId xmlns:a16="http://schemas.microsoft.com/office/drawing/2014/main" id="{28CB6269-22AE-B95D-C490-E4B6B7A5E1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b-NO"/>
          </a:p>
        </p:txBody>
      </p:sp>
      <p:sp>
        <p:nvSpPr>
          <p:cNvPr id="6" name="Plassholder for lysbildenummer 5">
            <a:extLst>
              <a:ext uri="{FF2B5EF4-FFF2-40B4-BE49-F238E27FC236}">
                <a16:creationId xmlns:a16="http://schemas.microsoft.com/office/drawing/2014/main" id="{2EA2F8D0-138F-B6B1-A270-D594F9111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BA6BA4-BE0C-41BC-A550-277107CC6EDC}" type="slidenum">
              <a:rPr lang="nb-NO" smtClean="0"/>
              <a:t>‹#›</a:t>
            </a:fld>
            <a:endParaRPr lang="nb-NO"/>
          </a:p>
        </p:txBody>
      </p:sp>
    </p:spTree>
    <p:extLst>
      <p:ext uri="{BB962C8B-B14F-4D97-AF65-F5344CB8AC3E}">
        <p14:creationId xmlns:p14="http://schemas.microsoft.com/office/powerpoint/2010/main" val="2091163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customXml" Target="../ink/ink47.xml"/><Relationship Id="rId18" Type="http://schemas.openxmlformats.org/officeDocument/2006/relationships/image" Target="../media/image53.png"/><Relationship Id="rId3" Type="http://schemas.openxmlformats.org/officeDocument/2006/relationships/customXml" Target="../ink/ink42.xml"/><Relationship Id="rId7" Type="http://schemas.openxmlformats.org/officeDocument/2006/relationships/customXml" Target="../ink/ink44.xml"/><Relationship Id="rId12" Type="http://schemas.openxmlformats.org/officeDocument/2006/relationships/image" Target="../media/image50.png"/><Relationship Id="rId17" Type="http://schemas.openxmlformats.org/officeDocument/2006/relationships/customXml" Target="../ink/ink49.xml"/><Relationship Id="rId2" Type="http://schemas.openxmlformats.org/officeDocument/2006/relationships/image" Target="../media/image32.jpe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customXml" Target="../ink/ink46.xml"/><Relationship Id="rId5" Type="http://schemas.openxmlformats.org/officeDocument/2006/relationships/customXml" Target="../ink/ink43.xml"/><Relationship Id="rId15" Type="http://schemas.openxmlformats.org/officeDocument/2006/relationships/customXml" Target="../ink/ink48.xml"/><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customXml" Target="../ink/ink45.xml"/><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customXml" Target="../ink/ink50.xml"/><Relationship Id="rId7" Type="http://schemas.openxmlformats.org/officeDocument/2006/relationships/customXml" Target="../ink/ink52.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customXml" Target="../ink/ink5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53.xml"/></Relationships>
</file>

<file path=ppt/slides/_rels/slide12.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customXml" Target="../ink/ink60.xml"/><Relationship Id="rId3" Type="http://schemas.openxmlformats.org/officeDocument/2006/relationships/customXml" Target="../ink/ink55.xml"/><Relationship Id="rId7" Type="http://schemas.openxmlformats.org/officeDocument/2006/relationships/customXml" Target="../ink/ink57.xml"/><Relationship Id="rId12" Type="http://schemas.openxmlformats.org/officeDocument/2006/relationships/image" Target="../media/image65.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customXml" Target="../ink/ink59.xml"/><Relationship Id="rId5" Type="http://schemas.openxmlformats.org/officeDocument/2006/relationships/customXml" Target="../ink/ink56.xml"/><Relationship Id="rId10" Type="http://schemas.openxmlformats.org/officeDocument/2006/relationships/image" Target="../media/image64.png"/><Relationship Id="rId4" Type="http://schemas.openxmlformats.org/officeDocument/2006/relationships/image" Target="../media/image61.png"/><Relationship Id="rId9" Type="http://schemas.openxmlformats.org/officeDocument/2006/relationships/customXml" Target="../ink/ink58.xml"/><Relationship Id="rId14"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8.xml"/><Relationship Id="rId18" Type="http://schemas.openxmlformats.org/officeDocument/2006/relationships/image" Target="../media/image11.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8.png"/><Relationship Id="rId17" Type="http://schemas.openxmlformats.org/officeDocument/2006/relationships/customXml" Target="../ink/ink10.xml"/><Relationship Id="rId2" Type="http://schemas.openxmlformats.org/officeDocument/2006/relationships/image" Target="../media/image1.jpeg"/><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7.png"/><Relationship Id="rId19" Type="http://schemas.openxmlformats.org/officeDocument/2006/relationships/customXml" Target="../ink/ink11.xml"/><Relationship Id="rId4" Type="http://schemas.openxmlformats.org/officeDocument/2006/relationships/image" Target="../media/image4.png"/><Relationship Id="rId9" Type="http://schemas.openxmlformats.org/officeDocument/2006/relationships/customXml" Target="../ink/ink6.xml"/><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ustomXml" Target="../ink/ink17.xml"/><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18.png"/><Relationship Id="rId2" Type="http://schemas.openxmlformats.org/officeDocument/2006/relationships/image" Target="../media/image13.jpe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customXml" Target="../ink/ink15.xml"/><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ustomXml" Target="../ink/ink24.xml"/><Relationship Id="rId18" Type="http://schemas.openxmlformats.org/officeDocument/2006/relationships/image" Target="../media/image29.png"/><Relationship Id="rId3" Type="http://schemas.openxmlformats.org/officeDocument/2006/relationships/customXml" Target="../ink/ink19.xml"/><Relationship Id="rId21" Type="http://schemas.openxmlformats.org/officeDocument/2006/relationships/customXml" Target="../ink/ink28.xml"/><Relationship Id="rId7" Type="http://schemas.openxmlformats.org/officeDocument/2006/relationships/customXml" Target="../ink/ink21.xml"/><Relationship Id="rId12" Type="http://schemas.openxmlformats.org/officeDocument/2006/relationships/image" Target="../media/image26.png"/><Relationship Id="rId17" Type="http://schemas.openxmlformats.org/officeDocument/2006/relationships/customXml" Target="../ink/ink26.xml"/><Relationship Id="rId2" Type="http://schemas.openxmlformats.org/officeDocument/2006/relationships/image" Target="../media/image21.jpeg"/><Relationship Id="rId16" Type="http://schemas.openxmlformats.org/officeDocument/2006/relationships/image" Target="../media/image28.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customXml" Target="../ink/ink23.xml"/><Relationship Id="rId5" Type="http://schemas.openxmlformats.org/officeDocument/2006/relationships/customXml" Target="../ink/ink20.xml"/><Relationship Id="rId15" Type="http://schemas.openxmlformats.org/officeDocument/2006/relationships/customXml" Target="../ink/ink25.xml"/><Relationship Id="rId10" Type="http://schemas.openxmlformats.org/officeDocument/2006/relationships/image" Target="../media/image25.png"/><Relationship Id="rId19" Type="http://schemas.openxmlformats.org/officeDocument/2006/relationships/customXml" Target="../ink/ink27.xml"/><Relationship Id="rId4" Type="http://schemas.openxmlformats.org/officeDocument/2006/relationships/image" Target="../media/image22.png"/><Relationship Id="rId9" Type="http://schemas.openxmlformats.org/officeDocument/2006/relationships/customXml" Target="../ink/ink22.xml"/><Relationship Id="rId14" Type="http://schemas.openxmlformats.org/officeDocument/2006/relationships/image" Target="../media/image27.png"/><Relationship Id="rId22"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customXml" Target="../ink/ink34.xml"/><Relationship Id="rId18" Type="http://schemas.openxmlformats.org/officeDocument/2006/relationships/image" Target="../media/image40.png"/><Relationship Id="rId26" Type="http://schemas.openxmlformats.org/officeDocument/2006/relationships/image" Target="../media/image44.png"/><Relationship Id="rId3" Type="http://schemas.openxmlformats.org/officeDocument/2006/relationships/customXml" Target="../ink/ink29.xml"/><Relationship Id="rId21" Type="http://schemas.openxmlformats.org/officeDocument/2006/relationships/customXml" Target="../ink/ink38.xml"/><Relationship Id="rId7" Type="http://schemas.openxmlformats.org/officeDocument/2006/relationships/customXml" Target="../ink/ink31.xml"/><Relationship Id="rId12" Type="http://schemas.openxmlformats.org/officeDocument/2006/relationships/image" Target="../media/image37.png"/><Relationship Id="rId17" Type="http://schemas.openxmlformats.org/officeDocument/2006/relationships/customXml" Target="../ink/ink36.xml"/><Relationship Id="rId25" Type="http://schemas.openxmlformats.org/officeDocument/2006/relationships/customXml" Target="../ink/ink40.xml"/><Relationship Id="rId2" Type="http://schemas.openxmlformats.org/officeDocument/2006/relationships/image" Target="../media/image32.jpeg"/><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ustomXml" Target="../ink/ink33.xml"/><Relationship Id="rId24" Type="http://schemas.openxmlformats.org/officeDocument/2006/relationships/image" Target="../media/image43.png"/><Relationship Id="rId5" Type="http://schemas.openxmlformats.org/officeDocument/2006/relationships/customXml" Target="../ink/ink30.xml"/><Relationship Id="rId15" Type="http://schemas.openxmlformats.org/officeDocument/2006/relationships/customXml" Target="../ink/ink35.xml"/><Relationship Id="rId23" Type="http://schemas.openxmlformats.org/officeDocument/2006/relationships/customXml" Target="../ink/ink39.xml"/><Relationship Id="rId28" Type="http://schemas.openxmlformats.org/officeDocument/2006/relationships/image" Target="../media/image45.png"/><Relationship Id="rId10" Type="http://schemas.openxmlformats.org/officeDocument/2006/relationships/image" Target="../media/image36.png"/><Relationship Id="rId19" Type="http://schemas.openxmlformats.org/officeDocument/2006/relationships/customXml" Target="../ink/ink37.xml"/><Relationship Id="rId4" Type="http://schemas.openxmlformats.org/officeDocument/2006/relationships/image" Target="../media/image33.png"/><Relationship Id="rId9" Type="http://schemas.openxmlformats.org/officeDocument/2006/relationships/customXml" Target="../ink/ink32.xml"/><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customXml" Target="../ink/ink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77D64EB-3637-6BDA-CC5D-E8361D4D4348}"/>
              </a:ext>
            </a:extLst>
          </p:cNvPr>
          <p:cNvSpPr>
            <a:spLocks noGrp="1"/>
          </p:cNvSpPr>
          <p:nvPr>
            <p:ph type="ctrTitle"/>
          </p:nvPr>
        </p:nvSpPr>
        <p:spPr>
          <a:xfrm>
            <a:off x="1524000" y="2235200"/>
            <a:ext cx="9144000" cy="2387600"/>
          </a:xfrm>
        </p:spPr>
        <p:txBody>
          <a:bodyPr/>
          <a:lstStyle/>
          <a:p>
            <a:r>
              <a:rPr lang="nb-NO" sz="4800" kern="100" dirty="0">
                <a:effectLst/>
                <a:latin typeface="Aptos" panose="020B0004020202020204" pitchFamily="34" charset="0"/>
                <a:ea typeface="Aptos" panose="020B0004020202020204" pitchFamily="34" charset="0"/>
                <a:cs typeface="Times New Roman" panose="02020603050405020304" pitchFamily="18" charset="0"/>
              </a:rPr>
              <a:t>Hvordan bytte R.A.M og CPU i Dell</a:t>
            </a:r>
            <a:br>
              <a:rPr lang="nb-NO" sz="1800" kern="100" dirty="0">
                <a:effectLst/>
                <a:latin typeface="Aptos" panose="020B0004020202020204" pitchFamily="34" charset="0"/>
                <a:ea typeface="Aptos" panose="020B0004020202020204" pitchFamily="34" charset="0"/>
                <a:cs typeface="Times New Roman" panose="02020603050405020304" pitchFamily="18" charset="0"/>
              </a:rPr>
            </a:br>
            <a:endParaRPr lang="nb-NO" dirty="0"/>
          </a:p>
        </p:txBody>
      </p:sp>
    </p:spTree>
    <p:extLst>
      <p:ext uri="{BB962C8B-B14F-4D97-AF65-F5344CB8AC3E}">
        <p14:creationId xmlns:p14="http://schemas.microsoft.com/office/powerpoint/2010/main" val="1099775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88F6A-8015-095D-D5A3-B26B687384EB}"/>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BEF693EF-C8BB-86CD-9964-85A94B7653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1"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kstSylinder 3">
            <a:extLst>
              <a:ext uri="{FF2B5EF4-FFF2-40B4-BE49-F238E27FC236}">
                <a16:creationId xmlns:a16="http://schemas.microsoft.com/office/drawing/2014/main" id="{AD7C27A4-F981-5A1F-AFB4-922D87CCEA4A}"/>
              </a:ext>
            </a:extLst>
          </p:cNvPr>
          <p:cNvSpPr txBox="1"/>
          <p:nvPr/>
        </p:nvSpPr>
        <p:spPr>
          <a:xfrm>
            <a:off x="0" y="0"/>
            <a:ext cx="3048000" cy="2031325"/>
          </a:xfrm>
          <a:prstGeom prst="rect">
            <a:avLst/>
          </a:prstGeom>
          <a:noFill/>
        </p:spPr>
        <p:txBody>
          <a:bodyPr wrap="square" rtlCol="0">
            <a:spAutoFit/>
          </a:bodyPr>
          <a:lstStyle/>
          <a:p>
            <a:r>
              <a:rPr lang="nb-NO" dirty="0"/>
              <a:t>For å komme til </a:t>
            </a:r>
            <a:r>
              <a:rPr lang="nb-NO" dirty="0" err="1"/>
              <a:t>cpu</a:t>
            </a:r>
            <a:r>
              <a:rPr lang="nb-NO" dirty="0"/>
              <a:t>-en så må vi først ta ut kjølings systemet og for å ta den ut må vi løsne lokket på høyre siden. </a:t>
            </a:r>
            <a:r>
              <a:rPr lang="nb-NO" b="1" dirty="0"/>
              <a:t>Viktig</a:t>
            </a:r>
            <a:r>
              <a:rPr lang="nb-NO" dirty="0"/>
              <a:t> før du begynner å løsne skruene må du ta ut batteriet</a:t>
            </a:r>
          </a:p>
        </p:txBody>
      </p:sp>
      <mc:AlternateContent xmlns:mc="http://schemas.openxmlformats.org/markup-compatibility/2006">
        <mc:Choice xmlns:p14="http://schemas.microsoft.com/office/powerpoint/2010/main" Requires="p14">
          <p:contentPart p14:bwMode="auto" r:id="rId3">
            <p14:nvContentPartPr>
              <p14:cNvPr id="6" name="Håndskrift 5">
                <a:extLst>
                  <a:ext uri="{FF2B5EF4-FFF2-40B4-BE49-F238E27FC236}">
                    <a16:creationId xmlns:a16="http://schemas.microsoft.com/office/drawing/2014/main" id="{AAE59CA1-CB89-06C5-7D9F-062761600459}"/>
                  </a:ext>
                </a:extLst>
              </p14:cNvPr>
              <p14:cNvContentPartPr/>
              <p14:nvPr/>
            </p14:nvContentPartPr>
            <p14:xfrm>
              <a:off x="10285280" y="364600"/>
              <a:ext cx="318240" cy="306360"/>
            </p14:xfrm>
          </p:contentPart>
        </mc:Choice>
        <mc:Fallback>
          <p:pic>
            <p:nvPicPr>
              <p:cNvPr id="6" name="Håndskrift 5">
                <a:extLst>
                  <a:ext uri="{FF2B5EF4-FFF2-40B4-BE49-F238E27FC236}">
                    <a16:creationId xmlns:a16="http://schemas.microsoft.com/office/drawing/2014/main" id="{AAE59CA1-CB89-06C5-7D9F-062761600459}"/>
                  </a:ext>
                </a:extLst>
              </p:cNvPr>
              <p:cNvPicPr/>
              <p:nvPr/>
            </p:nvPicPr>
            <p:blipFill>
              <a:blip r:embed="rId4"/>
              <a:stretch>
                <a:fillRect/>
              </a:stretch>
            </p:blipFill>
            <p:spPr>
              <a:xfrm>
                <a:off x="10267280" y="346600"/>
                <a:ext cx="35388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Håndskrift 6">
                <a:extLst>
                  <a:ext uri="{FF2B5EF4-FFF2-40B4-BE49-F238E27FC236}">
                    <a16:creationId xmlns:a16="http://schemas.microsoft.com/office/drawing/2014/main" id="{8E482D71-D83A-51B0-D431-B6D257A8129A}"/>
                  </a:ext>
                </a:extLst>
              </p14:cNvPr>
              <p14:cNvContentPartPr/>
              <p14:nvPr/>
            </p14:nvContentPartPr>
            <p14:xfrm>
              <a:off x="9939680" y="2721160"/>
              <a:ext cx="338400" cy="241200"/>
            </p14:xfrm>
          </p:contentPart>
        </mc:Choice>
        <mc:Fallback>
          <p:pic>
            <p:nvPicPr>
              <p:cNvPr id="7" name="Håndskrift 6">
                <a:extLst>
                  <a:ext uri="{FF2B5EF4-FFF2-40B4-BE49-F238E27FC236}">
                    <a16:creationId xmlns:a16="http://schemas.microsoft.com/office/drawing/2014/main" id="{8E482D71-D83A-51B0-D431-B6D257A8129A}"/>
                  </a:ext>
                </a:extLst>
              </p:cNvPr>
              <p:cNvPicPr/>
              <p:nvPr/>
            </p:nvPicPr>
            <p:blipFill>
              <a:blip r:embed="rId6"/>
              <a:stretch>
                <a:fillRect/>
              </a:stretch>
            </p:blipFill>
            <p:spPr>
              <a:xfrm>
                <a:off x="9921680" y="2703160"/>
                <a:ext cx="3740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Håndskrift 8">
                <a:extLst>
                  <a:ext uri="{FF2B5EF4-FFF2-40B4-BE49-F238E27FC236}">
                    <a16:creationId xmlns:a16="http://schemas.microsoft.com/office/drawing/2014/main" id="{4C4EB27E-9B57-510C-D180-C994E2EA8C76}"/>
                  </a:ext>
                </a:extLst>
              </p14:cNvPr>
              <p14:cNvContentPartPr/>
              <p14:nvPr/>
            </p14:nvContentPartPr>
            <p14:xfrm>
              <a:off x="11419640" y="4846960"/>
              <a:ext cx="244800" cy="309600"/>
            </p14:xfrm>
          </p:contentPart>
        </mc:Choice>
        <mc:Fallback>
          <p:pic>
            <p:nvPicPr>
              <p:cNvPr id="9" name="Håndskrift 8">
                <a:extLst>
                  <a:ext uri="{FF2B5EF4-FFF2-40B4-BE49-F238E27FC236}">
                    <a16:creationId xmlns:a16="http://schemas.microsoft.com/office/drawing/2014/main" id="{4C4EB27E-9B57-510C-D180-C994E2EA8C76}"/>
                  </a:ext>
                </a:extLst>
              </p:cNvPr>
              <p:cNvPicPr/>
              <p:nvPr/>
            </p:nvPicPr>
            <p:blipFill>
              <a:blip r:embed="rId8"/>
              <a:stretch>
                <a:fillRect/>
              </a:stretch>
            </p:blipFill>
            <p:spPr>
              <a:xfrm>
                <a:off x="11401640" y="4828960"/>
                <a:ext cx="28044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 name="Håndskrift 1">
                <a:extLst>
                  <a:ext uri="{FF2B5EF4-FFF2-40B4-BE49-F238E27FC236}">
                    <a16:creationId xmlns:a16="http://schemas.microsoft.com/office/drawing/2014/main" id="{33D4D0DC-F779-FCA9-EC0A-519FA609674B}"/>
                  </a:ext>
                </a:extLst>
              </p14:cNvPr>
              <p14:cNvContentPartPr/>
              <p14:nvPr/>
            </p14:nvContentPartPr>
            <p14:xfrm>
              <a:off x="10597930" y="684280"/>
              <a:ext cx="102960" cy="380520"/>
            </p14:xfrm>
          </p:contentPart>
        </mc:Choice>
        <mc:Fallback>
          <p:pic>
            <p:nvPicPr>
              <p:cNvPr id="2" name="Håndskrift 1">
                <a:extLst>
                  <a:ext uri="{FF2B5EF4-FFF2-40B4-BE49-F238E27FC236}">
                    <a16:creationId xmlns:a16="http://schemas.microsoft.com/office/drawing/2014/main" id="{33D4D0DC-F779-FCA9-EC0A-519FA609674B}"/>
                  </a:ext>
                </a:extLst>
              </p:cNvPr>
              <p:cNvPicPr/>
              <p:nvPr/>
            </p:nvPicPr>
            <p:blipFill>
              <a:blip r:embed="rId10"/>
              <a:stretch>
                <a:fillRect/>
              </a:stretch>
            </p:blipFill>
            <p:spPr>
              <a:xfrm>
                <a:off x="10579930" y="666280"/>
                <a:ext cx="13860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 name="Håndskrift 2">
                <a:extLst>
                  <a:ext uri="{FF2B5EF4-FFF2-40B4-BE49-F238E27FC236}">
                    <a16:creationId xmlns:a16="http://schemas.microsoft.com/office/drawing/2014/main" id="{E9511AA1-5501-F5C8-6352-ED9C5CDDAB4A}"/>
                  </a:ext>
                </a:extLst>
              </p14:cNvPr>
              <p14:cNvContentPartPr/>
              <p14:nvPr/>
            </p14:nvContentPartPr>
            <p14:xfrm>
              <a:off x="10318570" y="2658520"/>
              <a:ext cx="140760" cy="381600"/>
            </p14:xfrm>
          </p:contentPart>
        </mc:Choice>
        <mc:Fallback>
          <p:pic>
            <p:nvPicPr>
              <p:cNvPr id="3" name="Håndskrift 2">
                <a:extLst>
                  <a:ext uri="{FF2B5EF4-FFF2-40B4-BE49-F238E27FC236}">
                    <a16:creationId xmlns:a16="http://schemas.microsoft.com/office/drawing/2014/main" id="{E9511AA1-5501-F5C8-6352-ED9C5CDDAB4A}"/>
                  </a:ext>
                </a:extLst>
              </p:cNvPr>
              <p:cNvPicPr/>
              <p:nvPr/>
            </p:nvPicPr>
            <p:blipFill>
              <a:blip r:embed="rId12"/>
              <a:stretch>
                <a:fillRect/>
              </a:stretch>
            </p:blipFill>
            <p:spPr>
              <a:xfrm>
                <a:off x="10300570" y="2640880"/>
                <a:ext cx="17640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 name="Håndskrift 4">
                <a:extLst>
                  <a:ext uri="{FF2B5EF4-FFF2-40B4-BE49-F238E27FC236}">
                    <a16:creationId xmlns:a16="http://schemas.microsoft.com/office/drawing/2014/main" id="{91392688-2345-892F-9A15-413EA6E58055}"/>
                  </a:ext>
                </a:extLst>
              </p14:cNvPr>
              <p14:cNvContentPartPr/>
              <p14:nvPr/>
            </p14:nvContentPartPr>
            <p14:xfrm>
              <a:off x="11209930" y="4851280"/>
              <a:ext cx="106920" cy="319320"/>
            </p14:xfrm>
          </p:contentPart>
        </mc:Choice>
        <mc:Fallback>
          <p:pic>
            <p:nvPicPr>
              <p:cNvPr id="5" name="Håndskrift 4">
                <a:extLst>
                  <a:ext uri="{FF2B5EF4-FFF2-40B4-BE49-F238E27FC236}">
                    <a16:creationId xmlns:a16="http://schemas.microsoft.com/office/drawing/2014/main" id="{91392688-2345-892F-9A15-413EA6E58055}"/>
                  </a:ext>
                </a:extLst>
              </p:cNvPr>
              <p:cNvPicPr/>
              <p:nvPr/>
            </p:nvPicPr>
            <p:blipFill>
              <a:blip r:embed="rId14"/>
              <a:stretch>
                <a:fillRect/>
              </a:stretch>
            </p:blipFill>
            <p:spPr>
              <a:xfrm>
                <a:off x="11191930" y="4833280"/>
                <a:ext cx="14256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Håndskrift 7">
                <a:extLst>
                  <a:ext uri="{FF2B5EF4-FFF2-40B4-BE49-F238E27FC236}">
                    <a16:creationId xmlns:a16="http://schemas.microsoft.com/office/drawing/2014/main" id="{CAAC8B7B-7B4F-1D0D-AA13-B23B816A0569}"/>
                  </a:ext>
                </a:extLst>
              </p14:cNvPr>
              <p14:cNvContentPartPr/>
              <p14:nvPr/>
            </p14:nvContentPartPr>
            <p14:xfrm>
              <a:off x="10269893" y="3706067"/>
              <a:ext cx="294120" cy="354240"/>
            </p14:xfrm>
          </p:contentPart>
        </mc:Choice>
        <mc:Fallback>
          <p:pic>
            <p:nvPicPr>
              <p:cNvPr id="8" name="Håndskrift 7">
                <a:extLst>
                  <a:ext uri="{FF2B5EF4-FFF2-40B4-BE49-F238E27FC236}">
                    <a16:creationId xmlns:a16="http://schemas.microsoft.com/office/drawing/2014/main" id="{CAAC8B7B-7B4F-1D0D-AA13-B23B816A0569}"/>
                  </a:ext>
                </a:extLst>
              </p:cNvPr>
              <p:cNvPicPr/>
              <p:nvPr/>
            </p:nvPicPr>
            <p:blipFill>
              <a:blip r:embed="rId16"/>
              <a:stretch>
                <a:fillRect/>
              </a:stretch>
            </p:blipFill>
            <p:spPr>
              <a:xfrm>
                <a:off x="10251893" y="3688067"/>
                <a:ext cx="32976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Håndskrift 9">
                <a:extLst>
                  <a:ext uri="{FF2B5EF4-FFF2-40B4-BE49-F238E27FC236}">
                    <a16:creationId xmlns:a16="http://schemas.microsoft.com/office/drawing/2014/main" id="{53A8465D-09AB-507E-1DAB-889FD9F7C412}"/>
                  </a:ext>
                </a:extLst>
              </p14:cNvPr>
              <p14:cNvContentPartPr/>
              <p14:nvPr/>
            </p14:nvContentPartPr>
            <p14:xfrm>
              <a:off x="10663013" y="3657107"/>
              <a:ext cx="133560" cy="436680"/>
            </p14:xfrm>
          </p:contentPart>
        </mc:Choice>
        <mc:Fallback>
          <p:pic>
            <p:nvPicPr>
              <p:cNvPr id="10" name="Håndskrift 9">
                <a:extLst>
                  <a:ext uri="{FF2B5EF4-FFF2-40B4-BE49-F238E27FC236}">
                    <a16:creationId xmlns:a16="http://schemas.microsoft.com/office/drawing/2014/main" id="{53A8465D-09AB-507E-1DAB-889FD9F7C412}"/>
                  </a:ext>
                </a:extLst>
              </p:cNvPr>
              <p:cNvPicPr/>
              <p:nvPr/>
            </p:nvPicPr>
            <p:blipFill>
              <a:blip r:embed="rId18"/>
              <a:stretch>
                <a:fillRect/>
              </a:stretch>
            </p:blipFill>
            <p:spPr>
              <a:xfrm>
                <a:off x="10645373" y="3639107"/>
                <a:ext cx="169200" cy="472320"/>
              </a:xfrm>
              <a:prstGeom prst="rect">
                <a:avLst/>
              </a:prstGeom>
            </p:spPr>
          </p:pic>
        </mc:Fallback>
      </mc:AlternateContent>
    </p:spTree>
    <p:extLst>
      <p:ext uri="{BB962C8B-B14F-4D97-AF65-F5344CB8AC3E}">
        <p14:creationId xmlns:p14="http://schemas.microsoft.com/office/powerpoint/2010/main" val="3314171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2F4490-A65A-8DD4-075C-376D27556AC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3738"/>
          <a:stretch/>
        </p:blipFill>
        <p:spPr bwMode="auto">
          <a:xfrm rot="5400000">
            <a:off x="5390744" y="56746"/>
            <a:ext cx="6858001" cy="6744511"/>
          </a:xfrm>
          <a:prstGeom prst="rect">
            <a:avLst/>
          </a:prstGeom>
          <a:noFill/>
          <a:extLst>
            <a:ext uri="{909E8E84-426E-40DD-AFC4-6F175D3DCCD1}">
              <a14:hiddenFill xmlns:a14="http://schemas.microsoft.com/office/drawing/2010/main">
                <a:solidFill>
                  <a:srgbClr val="FFFFFF"/>
                </a:solidFill>
              </a14:hiddenFill>
            </a:ext>
          </a:extLst>
        </p:spPr>
      </p:pic>
      <p:sp>
        <p:nvSpPr>
          <p:cNvPr id="4" name="TekstSylinder 3">
            <a:extLst>
              <a:ext uri="{FF2B5EF4-FFF2-40B4-BE49-F238E27FC236}">
                <a16:creationId xmlns:a16="http://schemas.microsoft.com/office/drawing/2014/main" id="{78DCEEC6-6B3B-87C4-CC39-8A17B647D70D}"/>
              </a:ext>
            </a:extLst>
          </p:cNvPr>
          <p:cNvSpPr txBox="1"/>
          <p:nvPr/>
        </p:nvSpPr>
        <p:spPr>
          <a:xfrm>
            <a:off x="0" y="0"/>
            <a:ext cx="5447489" cy="923330"/>
          </a:xfrm>
          <a:prstGeom prst="rect">
            <a:avLst/>
          </a:prstGeom>
          <a:noFill/>
        </p:spPr>
        <p:txBody>
          <a:bodyPr wrap="square" rtlCol="0">
            <a:spAutoFit/>
          </a:bodyPr>
          <a:lstStyle/>
          <a:p>
            <a:r>
              <a:rPr lang="nb-NO" dirty="0"/>
              <a:t>For å komme oss til </a:t>
            </a:r>
            <a:r>
              <a:rPr lang="nb-NO" dirty="0" err="1"/>
              <a:t>cpu</a:t>
            </a:r>
            <a:r>
              <a:rPr lang="nb-NO" dirty="0"/>
              <a:t>-en må vi først fjerne kjølingssystemet. Dette gjør du ved å skru ut disse skruene.</a:t>
            </a:r>
          </a:p>
        </p:txBody>
      </p:sp>
      <mc:AlternateContent xmlns:mc="http://schemas.openxmlformats.org/markup-compatibility/2006">
        <mc:Choice xmlns:p14="http://schemas.microsoft.com/office/powerpoint/2010/main" Requires="p14">
          <p:contentPart p14:bwMode="auto" r:id="rId3">
            <p14:nvContentPartPr>
              <p14:cNvPr id="6" name="Håndskrift 5">
                <a:extLst>
                  <a:ext uri="{FF2B5EF4-FFF2-40B4-BE49-F238E27FC236}">
                    <a16:creationId xmlns:a16="http://schemas.microsoft.com/office/drawing/2014/main" id="{80B0A44B-8CF4-12D6-25CF-FE0697F94683}"/>
                  </a:ext>
                </a:extLst>
              </p14:cNvPr>
              <p14:cNvContentPartPr/>
              <p14:nvPr/>
            </p14:nvContentPartPr>
            <p14:xfrm>
              <a:off x="6225190" y="4745660"/>
              <a:ext cx="366480" cy="379800"/>
            </p14:xfrm>
          </p:contentPart>
        </mc:Choice>
        <mc:Fallback>
          <p:pic>
            <p:nvPicPr>
              <p:cNvPr id="6" name="Håndskrift 5">
                <a:extLst>
                  <a:ext uri="{FF2B5EF4-FFF2-40B4-BE49-F238E27FC236}">
                    <a16:creationId xmlns:a16="http://schemas.microsoft.com/office/drawing/2014/main" id="{80B0A44B-8CF4-12D6-25CF-FE0697F94683}"/>
                  </a:ext>
                </a:extLst>
              </p:cNvPr>
              <p:cNvPicPr/>
              <p:nvPr/>
            </p:nvPicPr>
            <p:blipFill>
              <a:blip r:embed="rId4"/>
              <a:stretch>
                <a:fillRect/>
              </a:stretch>
            </p:blipFill>
            <p:spPr>
              <a:xfrm>
                <a:off x="6207550" y="4728020"/>
                <a:ext cx="40212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Håndskrift 6">
                <a:extLst>
                  <a:ext uri="{FF2B5EF4-FFF2-40B4-BE49-F238E27FC236}">
                    <a16:creationId xmlns:a16="http://schemas.microsoft.com/office/drawing/2014/main" id="{27296F0A-C799-3F79-FFAE-5144AE868C75}"/>
                  </a:ext>
                </a:extLst>
              </p14:cNvPr>
              <p14:cNvContentPartPr/>
              <p14:nvPr/>
            </p14:nvContentPartPr>
            <p14:xfrm>
              <a:off x="6167590" y="5702660"/>
              <a:ext cx="483480" cy="441720"/>
            </p14:xfrm>
          </p:contentPart>
        </mc:Choice>
        <mc:Fallback>
          <p:pic>
            <p:nvPicPr>
              <p:cNvPr id="7" name="Håndskrift 6">
                <a:extLst>
                  <a:ext uri="{FF2B5EF4-FFF2-40B4-BE49-F238E27FC236}">
                    <a16:creationId xmlns:a16="http://schemas.microsoft.com/office/drawing/2014/main" id="{27296F0A-C799-3F79-FFAE-5144AE868C75}"/>
                  </a:ext>
                </a:extLst>
              </p:cNvPr>
              <p:cNvPicPr/>
              <p:nvPr/>
            </p:nvPicPr>
            <p:blipFill>
              <a:blip r:embed="rId6"/>
              <a:stretch>
                <a:fillRect/>
              </a:stretch>
            </p:blipFill>
            <p:spPr>
              <a:xfrm>
                <a:off x="6149950" y="5684660"/>
                <a:ext cx="51912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Håndskrift 7">
                <a:extLst>
                  <a:ext uri="{FF2B5EF4-FFF2-40B4-BE49-F238E27FC236}">
                    <a16:creationId xmlns:a16="http://schemas.microsoft.com/office/drawing/2014/main" id="{2652736F-8A8F-439D-60CD-579CCBF1D932}"/>
                  </a:ext>
                </a:extLst>
              </p14:cNvPr>
              <p14:cNvContentPartPr/>
              <p14:nvPr/>
            </p14:nvContentPartPr>
            <p14:xfrm>
              <a:off x="8193430" y="5645420"/>
              <a:ext cx="409680" cy="440640"/>
            </p14:xfrm>
          </p:contentPart>
        </mc:Choice>
        <mc:Fallback>
          <p:pic>
            <p:nvPicPr>
              <p:cNvPr id="8" name="Håndskrift 7">
                <a:extLst>
                  <a:ext uri="{FF2B5EF4-FFF2-40B4-BE49-F238E27FC236}">
                    <a16:creationId xmlns:a16="http://schemas.microsoft.com/office/drawing/2014/main" id="{2652736F-8A8F-439D-60CD-579CCBF1D932}"/>
                  </a:ext>
                </a:extLst>
              </p:cNvPr>
              <p:cNvPicPr/>
              <p:nvPr/>
            </p:nvPicPr>
            <p:blipFill>
              <a:blip r:embed="rId8"/>
              <a:stretch>
                <a:fillRect/>
              </a:stretch>
            </p:blipFill>
            <p:spPr>
              <a:xfrm>
                <a:off x="8175430" y="5627420"/>
                <a:ext cx="44532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Håndskrift 8">
                <a:extLst>
                  <a:ext uri="{FF2B5EF4-FFF2-40B4-BE49-F238E27FC236}">
                    <a16:creationId xmlns:a16="http://schemas.microsoft.com/office/drawing/2014/main" id="{3F00691D-6577-6DAC-493C-019E42F3D932}"/>
                  </a:ext>
                </a:extLst>
              </p14:cNvPr>
              <p14:cNvContentPartPr/>
              <p14:nvPr/>
            </p14:nvContentPartPr>
            <p14:xfrm>
              <a:off x="8163550" y="4689980"/>
              <a:ext cx="393120" cy="349920"/>
            </p14:xfrm>
          </p:contentPart>
        </mc:Choice>
        <mc:Fallback>
          <p:pic>
            <p:nvPicPr>
              <p:cNvPr id="9" name="Håndskrift 8">
                <a:extLst>
                  <a:ext uri="{FF2B5EF4-FFF2-40B4-BE49-F238E27FC236}">
                    <a16:creationId xmlns:a16="http://schemas.microsoft.com/office/drawing/2014/main" id="{3F00691D-6577-6DAC-493C-019E42F3D932}"/>
                  </a:ext>
                </a:extLst>
              </p:cNvPr>
              <p:cNvPicPr/>
              <p:nvPr/>
            </p:nvPicPr>
            <p:blipFill>
              <a:blip r:embed="rId10"/>
              <a:stretch>
                <a:fillRect/>
              </a:stretch>
            </p:blipFill>
            <p:spPr>
              <a:xfrm>
                <a:off x="8145910" y="4672340"/>
                <a:ext cx="428760" cy="385560"/>
              </a:xfrm>
              <a:prstGeom prst="rect">
                <a:avLst/>
              </a:prstGeom>
            </p:spPr>
          </p:pic>
        </mc:Fallback>
      </mc:AlternateContent>
    </p:spTree>
    <p:extLst>
      <p:ext uri="{BB962C8B-B14F-4D97-AF65-F5344CB8AC3E}">
        <p14:creationId xmlns:p14="http://schemas.microsoft.com/office/powerpoint/2010/main" val="2728862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A483B-4871-830F-68E7-5BBFFD6992B9}"/>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3E2BDB31-F465-922E-4506-6FDC0B60801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3738"/>
          <a:stretch/>
        </p:blipFill>
        <p:spPr bwMode="auto">
          <a:xfrm rot="5400000">
            <a:off x="5390744" y="56746"/>
            <a:ext cx="6858001" cy="6744511"/>
          </a:xfrm>
          <a:prstGeom prst="rect">
            <a:avLst/>
          </a:prstGeom>
          <a:noFill/>
          <a:extLst>
            <a:ext uri="{909E8E84-426E-40DD-AFC4-6F175D3DCCD1}">
              <a14:hiddenFill xmlns:a14="http://schemas.microsoft.com/office/drawing/2010/main">
                <a:solidFill>
                  <a:srgbClr val="FFFFFF"/>
                </a:solidFill>
              </a14:hiddenFill>
            </a:ext>
          </a:extLst>
        </p:spPr>
      </p:pic>
      <p:sp>
        <p:nvSpPr>
          <p:cNvPr id="4" name="TekstSylinder 3">
            <a:extLst>
              <a:ext uri="{FF2B5EF4-FFF2-40B4-BE49-F238E27FC236}">
                <a16:creationId xmlns:a16="http://schemas.microsoft.com/office/drawing/2014/main" id="{A927B6FC-AF2D-B31A-E2C1-794F6B64F1EB}"/>
              </a:ext>
            </a:extLst>
          </p:cNvPr>
          <p:cNvSpPr txBox="1"/>
          <p:nvPr/>
        </p:nvSpPr>
        <p:spPr>
          <a:xfrm>
            <a:off x="0" y="0"/>
            <a:ext cx="5447489" cy="646331"/>
          </a:xfrm>
          <a:prstGeom prst="rect">
            <a:avLst/>
          </a:prstGeom>
          <a:noFill/>
        </p:spPr>
        <p:txBody>
          <a:bodyPr wrap="square" rtlCol="0">
            <a:spAutoFit/>
          </a:bodyPr>
          <a:lstStyle/>
          <a:p>
            <a:r>
              <a:rPr lang="nb-NO" dirty="0"/>
              <a:t>Sånn ettersom du har skrudd ut skruene så må du ta ut kjølingssystemet for å komme deg frem til </a:t>
            </a:r>
            <a:r>
              <a:rPr lang="nb-NO" dirty="0" err="1"/>
              <a:t>cpu</a:t>
            </a:r>
            <a:r>
              <a:rPr lang="nb-NO" dirty="0"/>
              <a:t>-en.</a:t>
            </a:r>
          </a:p>
        </p:txBody>
      </p:sp>
      <mc:AlternateContent xmlns:mc="http://schemas.openxmlformats.org/markup-compatibility/2006">
        <mc:Choice xmlns:p14="http://schemas.microsoft.com/office/powerpoint/2010/main" Requires="p14">
          <p:contentPart p14:bwMode="auto" r:id="rId3">
            <p14:nvContentPartPr>
              <p14:cNvPr id="2" name="Håndskrift 1">
                <a:extLst>
                  <a:ext uri="{FF2B5EF4-FFF2-40B4-BE49-F238E27FC236}">
                    <a16:creationId xmlns:a16="http://schemas.microsoft.com/office/drawing/2014/main" id="{3D0AB875-6C50-0942-717E-7E2052E309E6}"/>
                  </a:ext>
                </a:extLst>
              </p14:cNvPr>
              <p14:cNvContentPartPr/>
              <p14:nvPr/>
            </p14:nvContentPartPr>
            <p14:xfrm>
              <a:off x="6005008" y="961522"/>
              <a:ext cx="4718160" cy="5247360"/>
            </p14:xfrm>
          </p:contentPart>
        </mc:Choice>
        <mc:Fallback>
          <p:pic>
            <p:nvPicPr>
              <p:cNvPr id="2" name="Håndskrift 1">
                <a:extLst>
                  <a:ext uri="{FF2B5EF4-FFF2-40B4-BE49-F238E27FC236}">
                    <a16:creationId xmlns:a16="http://schemas.microsoft.com/office/drawing/2014/main" id="{3D0AB875-6C50-0942-717E-7E2052E309E6}"/>
                  </a:ext>
                </a:extLst>
              </p:cNvPr>
              <p:cNvPicPr/>
              <p:nvPr/>
            </p:nvPicPr>
            <p:blipFill>
              <a:blip r:embed="rId4"/>
              <a:stretch>
                <a:fillRect/>
              </a:stretch>
            </p:blipFill>
            <p:spPr>
              <a:xfrm>
                <a:off x="5987008" y="943882"/>
                <a:ext cx="4753800" cy="5283000"/>
              </a:xfrm>
              <a:prstGeom prst="rect">
                <a:avLst/>
              </a:prstGeom>
            </p:spPr>
          </p:pic>
        </mc:Fallback>
      </mc:AlternateContent>
    </p:spTree>
    <p:extLst>
      <p:ext uri="{BB962C8B-B14F-4D97-AF65-F5344CB8AC3E}">
        <p14:creationId xmlns:p14="http://schemas.microsoft.com/office/powerpoint/2010/main" val="305447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20F273E4-8ACD-6D00-6C88-8AB4C53E76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9059" y="794"/>
            <a:ext cx="9142941" cy="6857206"/>
          </a:xfrm>
          <a:prstGeom prst="rect">
            <a:avLst/>
          </a:prstGeom>
          <a:noFill/>
          <a:extLst>
            <a:ext uri="{909E8E84-426E-40DD-AFC4-6F175D3DCCD1}">
              <a14:hiddenFill xmlns:a14="http://schemas.microsoft.com/office/drawing/2010/main">
                <a:solidFill>
                  <a:srgbClr val="FFFFFF"/>
                </a:solidFill>
              </a14:hiddenFill>
            </a:ext>
          </a:extLst>
        </p:spPr>
      </p:pic>
      <p:sp>
        <p:nvSpPr>
          <p:cNvPr id="5" name="TekstSylinder 4">
            <a:extLst>
              <a:ext uri="{FF2B5EF4-FFF2-40B4-BE49-F238E27FC236}">
                <a16:creationId xmlns:a16="http://schemas.microsoft.com/office/drawing/2014/main" id="{287225C0-19B7-A419-7E16-DA3B0D56CBDA}"/>
              </a:ext>
            </a:extLst>
          </p:cNvPr>
          <p:cNvSpPr txBox="1"/>
          <p:nvPr/>
        </p:nvSpPr>
        <p:spPr>
          <a:xfrm>
            <a:off x="0" y="0"/>
            <a:ext cx="3049059" cy="1754326"/>
          </a:xfrm>
          <a:prstGeom prst="rect">
            <a:avLst/>
          </a:prstGeom>
          <a:noFill/>
        </p:spPr>
        <p:txBody>
          <a:bodyPr wrap="square" rtlCol="0">
            <a:spAutoFit/>
          </a:bodyPr>
          <a:lstStyle/>
          <a:p>
            <a:r>
              <a:rPr lang="nb-NO" dirty="0"/>
              <a:t>Nå er vi nesten i mål det eneste vi må gjøre for å ta ut </a:t>
            </a:r>
            <a:r>
              <a:rPr lang="nb-NO" dirty="0" err="1"/>
              <a:t>cpu</a:t>
            </a:r>
            <a:r>
              <a:rPr lang="nb-NO" dirty="0"/>
              <a:t>-en er å vri den markerte skruen mot klokka 180 grader. Og da vil </a:t>
            </a:r>
            <a:r>
              <a:rPr lang="nb-NO" dirty="0" err="1"/>
              <a:t>cpu</a:t>
            </a:r>
            <a:r>
              <a:rPr lang="nb-NO" dirty="0"/>
              <a:t>-en løsnes og være klar til å ta ut</a:t>
            </a:r>
          </a:p>
        </p:txBody>
      </p:sp>
      <mc:AlternateContent xmlns:mc="http://schemas.openxmlformats.org/markup-compatibility/2006">
        <mc:Choice xmlns:p14="http://schemas.microsoft.com/office/powerpoint/2010/main" Requires="p14">
          <p:contentPart p14:bwMode="auto" r:id="rId3">
            <p14:nvContentPartPr>
              <p14:cNvPr id="9" name="Håndskrift 8">
                <a:extLst>
                  <a:ext uri="{FF2B5EF4-FFF2-40B4-BE49-F238E27FC236}">
                    <a16:creationId xmlns:a16="http://schemas.microsoft.com/office/drawing/2014/main" id="{E260ABEC-9D9C-E1E1-85ED-0EC475925ED7}"/>
                  </a:ext>
                </a:extLst>
              </p14:cNvPr>
              <p14:cNvContentPartPr/>
              <p14:nvPr/>
            </p14:nvContentPartPr>
            <p14:xfrm>
              <a:off x="6780640" y="4935280"/>
              <a:ext cx="814680" cy="636480"/>
            </p14:xfrm>
          </p:contentPart>
        </mc:Choice>
        <mc:Fallback>
          <p:pic>
            <p:nvPicPr>
              <p:cNvPr id="9" name="Håndskrift 8">
                <a:extLst>
                  <a:ext uri="{FF2B5EF4-FFF2-40B4-BE49-F238E27FC236}">
                    <a16:creationId xmlns:a16="http://schemas.microsoft.com/office/drawing/2014/main" id="{E260ABEC-9D9C-E1E1-85ED-0EC475925ED7}"/>
                  </a:ext>
                </a:extLst>
              </p:cNvPr>
              <p:cNvPicPr/>
              <p:nvPr/>
            </p:nvPicPr>
            <p:blipFill>
              <a:blip r:embed="rId4"/>
              <a:stretch>
                <a:fillRect/>
              </a:stretch>
            </p:blipFill>
            <p:spPr>
              <a:xfrm>
                <a:off x="6763000" y="4917280"/>
                <a:ext cx="850320" cy="672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Håndskrift 9">
                <a:extLst>
                  <a:ext uri="{FF2B5EF4-FFF2-40B4-BE49-F238E27FC236}">
                    <a16:creationId xmlns:a16="http://schemas.microsoft.com/office/drawing/2014/main" id="{7875AF90-3553-54E5-8990-35DCDCC4EE6E}"/>
                  </a:ext>
                </a:extLst>
              </p14:cNvPr>
              <p14:cNvContentPartPr/>
              <p14:nvPr/>
            </p14:nvContentPartPr>
            <p14:xfrm>
              <a:off x="7222720" y="4723600"/>
              <a:ext cx="482040" cy="669600"/>
            </p14:xfrm>
          </p:contentPart>
        </mc:Choice>
        <mc:Fallback>
          <p:pic>
            <p:nvPicPr>
              <p:cNvPr id="10" name="Håndskrift 9">
                <a:extLst>
                  <a:ext uri="{FF2B5EF4-FFF2-40B4-BE49-F238E27FC236}">
                    <a16:creationId xmlns:a16="http://schemas.microsoft.com/office/drawing/2014/main" id="{7875AF90-3553-54E5-8990-35DCDCC4EE6E}"/>
                  </a:ext>
                </a:extLst>
              </p:cNvPr>
              <p:cNvPicPr/>
              <p:nvPr/>
            </p:nvPicPr>
            <p:blipFill>
              <a:blip r:embed="rId6"/>
              <a:stretch>
                <a:fillRect/>
              </a:stretch>
            </p:blipFill>
            <p:spPr>
              <a:xfrm>
                <a:off x="7205080" y="4705960"/>
                <a:ext cx="517680" cy="705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Håndskrift 10">
                <a:extLst>
                  <a:ext uri="{FF2B5EF4-FFF2-40B4-BE49-F238E27FC236}">
                    <a16:creationId xmlns:a16="http://schemas.microsoft.com/office/drawing/2014/main" id="{D4C119E3-B8CD-A40A-D02F-FBE0AA26A2E4}"/>
                  </a:ext>
                </a:extLst>
              </p14:cNvPr>
              <p14:cNvContentPartPr/>
              <p14:nvPr/>
            </p14:nvContentPartPr>
            <p14:xfrm>
              <a:off x="7099240" y="4588240"/>
              <a:ext cx="197640" cy="256680"/>
            </p14:xfrm>
          </p:contentPart>
        </mc:Choice>
        <mc:Fallback>
          <p:pic>
            <p:nvPicPr>
              <p:cNvPr id="11" name="Håndskrift 10">
                <a:extLst>
                  <a:ext uri="{FF2B5EF4-FFF2-40B4-BE49-F238E27FC236}">
                    <a16:creationId xmlns:a16="http://schemas.microsoft.com/office/drawing/2014/main" id="{D4C119E3-B8CD-A40A-D02F-FBE0AA26A2E4}"/>
                  </a:ext>
                </a:extLst>
              </p:cNvPr>
              <p:cNvPicPr/>
              <p:nvPr/>
            </p:nvPicPr>
            <p:blipFill>
              <a:blip r:embed="rId8"/>
              <a:stretch>
                <a:fillRect/>
              </a:stretch>
            </p:blipFill>
            <p:spPr>
              <a:xfrm>
                <a:off x="7081240" y="4570600"/>
                <a:ext cx="23328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Håndskrift 11">
                <a:extLst>
                  <a:ext uri="{FF2B5EF4-FFF2-40B4-BE49-F238E27FC236}">
                    <a16:creationId xmlns:a16="http://schemas.microsoft.com/office/drawing/2014/main" id="{4544A879-35BE-665A-A8E9-F869443D8CB0}"/>
                  </a:ext>
                </a:extLst>
              </p14:cNvPr>
              <p14:cNvContentPartPr/>
              <p14:nvPr/>
            </p14:nvContentPartPr>
            <p14:xfrm>
              <a:off x="6620080" y="5367640"/>
              <a:ext cx="736200" cy="475920"/>
            </p14:xfrm>
          </p:contentPart>
        </mc:Choice>
        <mc:Fallback>
          <p:pic>
            <p:nvPicPr>
              <p:cNvPr id="12" name="Håndskrift 11">
                <a:extLst>
                  <a:ext uri="{FF2B5EF4-FFF2-40B4-BE49-F238E27FC236}">
                    <a16:creationId xmlns:a16="http://schemas.microsoft.com/office/drawing/2014/main" id="{4544A879-35BE-665A-A8E9-F869443D8CB0}"/>
                  </a:ext>
                </a:extLst>
              </p:cNvPr>
              <p:cNvPicPr/>
              <p:nvPr/>
            </p:nvPicPr>
            <p:blipFill>
              <a:blip r:embed="rId10"/>
              <a:stretch>
                <a:fillRect/>
              </a:stretch>
            </p:blipFill>
            <p:spPr>
              <a:xfrm>
                <a:off x="6602440" y="5349640"/>
                <a:ext cx="77184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Håndskrift 12">
                <a:extLst>
                  <a:ext uri="{FF2B5EF4-FFF2-40B4-BE49-F238E27FC236}">
                    <a16:creationId xmlns:a16="http://schemas.microsoft.com/office/drawing/2014/main" id="{F20E6261-6ED8-9CC0-63AF-34A27731E662}"/>
                  </a:ext>
                </a:extLst>
              </p14:cNvPr>
              <p14:cNvContentPartPr/>
              <p14:nvPr/>
            </p14:nvContentPartPr>
            <p14:xfrm>
              <a:off x="7289680" y="5687680"/>
              <a:ext cx="153360" cy="191880"/>
            </p14:xfrm>
          </p:contentPart>
        </mc:Choice>
        <mc:Fallback>
          <p:pic>
            <p:nvPicPr>
              <p:cNvPr id="13" name="Håndskrift 12">
                <a:extLst>
                  <a:ext uri="{FF2B5EF4-FFF2-40B4-BE49-F238E27FC236}">
                    <a16:creationId xmlns:a16="http://schemas.microsoft.com/office/drawing/2014/main" id="{F20E6261-6ED8-9CC0-63AF-34A27731E662}"/>
                  </a:ext>
                </a:extLst>
              </p:cNvPr>
              <p:cNvPicPr/>
              <p:nvPr/>
            </p:nvPicPr>
            <p:blipFill>
              <a:blip r:embed="rId12"/>
              <a:stretch>
                <a:fillRect/>
              </a:stretch>
            </p:blipFill>
            <p:spPr>
              <a:xfrm>
                <a:off x="7272040" y="5670040"/>
                <a:ext cx="1890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Håndskrift 13">
                <a:extLst>
                  <a:ext uri="{FF2B5EF4-FFF2-40B4-BE49-F238E27FC236}">
                    <a16:creationId xmlns:a16="http://schemas.microsoft.com/office/drawing/2014/main" id="{E095224F-B499-9228-AF0B-864684FB9E6C}"/>
                  </a:ext>
                </a:extLst>
              </p14:cNvPr>
              <p14:cNvContentPartPr/>
              <p14:nvPr/>
            </p14:nvContentPartPr>
            <p14:xfrm>
              <a:off x="7348720" y="5712880"/>
              <a:ext cx="52560" cy="113040"/>
            </p14:xfrm>
          </p:contentPart>
        </mc:Choice>
        <mc:Fallback>
          <p:pic>
            <p:nvPicPr>
              <p:cNvPr id="14" name="Håndskrift 13">
                <a:extLst>
                  <a:ext uri="{FF2B5EF4-FFF2-40B4-BE49-F238E27FC236}">
                    <a16:creationId xmlns:a16="http://schemas.microsoft.com/office/drawing/2014/main" id="{E095224F-B499-9228-AF0B-864684FB9E6C}"/>
                  </a:ext>
                </a:extLst>
              </p:cNvPr>
              <p:cNvPicPr/>
              <p:nvPr/>
            </p:nvPicPr>
            <p:blipFill>
              <a:blip r:embed="rId14"/>
              <a:stretch>
                <a:fillRect/>
              </a:stretch>
            </p:blipFill>
            <p:spPr>
              <a:xfrm>
                <a:off x="7331080" y="5695240"/>
                <a:ext cx="88200" cy="148680"/>
              </a:xfrm>
              <a:prstGeom prst="rect">
                <a:avLst/>
              </a:prstGeom>
            </p:spPr>
          </p:pic>
        </mc:Fallback>
      </mc:AlternateContent>
    </p:spTree>
    <p:extLst>
      <p:ext uri="{BB962C8B-B14F-4D97-AF65-F5344CB8AC3E}">
        <p14:creationId xmlns:p14="http://schemas.microsoft.com/office/powerpoint/2010/main" val="3719703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77EA534-8A08-FDF0-D43A-F3B1BA32AB76}"/>
              </a:ext>
            </a:extLst>
          </p:cNvPr>
          <p:cNvSpPr>
            <a:spLocks noGrp="1"/>
          </p:cNvSpPr>
          <p:nvPr>
            <p:ph type="ctrTitle"/>
          </p:nvPr>
        </p:nvSpPr>
        <p:spPr/>
        <p:txBody>
          <a:bodyPr/>
          <a:lstStyle/>
          <a:p>
            <a:r>
              <a:rPr lang="nb-NO" dirty="0"/>
              <a:t>Gratulerer nå er du ferdig</a:t>
            </a:r>
          </a:p>
        </p:txBody>
      </p:sp>
      <p:sp>
        <p:nvSpPr>
          <p:cNvPr id="3" name="Undertittel 2">
            <a:extLst>
              <a:ext uri="{FF2B5EF4-FFF2-40B4-BE49-F238E27FC236}">
                <a16:creationId xmlns:a16="http://schemas.microsoft.com/office/drawing/2014/main" id="{738F56B1-6DD8-AD56-D5F1-85F9A3936B58}"/>
              </a:ext>
            </a:extLst>
          </p:cNvPr>
          <p:cNvSpPr>
            <a:spLocks noGrp="1"/>
          </p:cNvSpPr>
          <p:nvPr>
            <p:ph type="subTitle" idx="1"/>
          </p:nvPr>
        </p:nvSpPr>
        <p:spPr/>
        <p:txBody>
          <a:bodyPr/>
          <a:lstStyle/>
          <a:p>
            <a:r>
              <a:rPr lang="nb-NO" dirty="0"/>
              <a:t>Sjekk om pc-en funker som den skal</a:t>
            </a:r>
          </a:p>
        </p:txBody>
      </p:sp>
      <p:sp>
        <p:nvSpPr>
          <p:cNvPr id="4" name="TekstSylinder 3">
            <a:extLst>
              <a:ext uri="{FF2B5EF4-FFF2-40B4-BE49-F238E27FC236}">
                <a16:creationId xmlns:a16="http://schemas.microsoft.com/office/drawing/2014/main" id="{590DE27C-28F3-1C70-B159-3B40958EA05A}"/>
              </a:ext>
            </a:extLst>
          </p:cNvPr>
          <p:cNvSpPr txBox="1"/>
          <p:nvPr/>
        </p:nvSpPr>
        <p:spPr>
          <a:xfrm>
            <a:off x="-1565690" y="8884364"/>
            <a:ext cx="2764972" cy="3908762"/>
          </a:xfrm>
          <a:prstGeom prst="rect">
            <a:avLst/>
          </a:prstGeom>
          <a:noFill/>
        </p:spPr>
        <p:txBody>
          <a:bodyPr wrap="square" rtlCol="0">
            <a:spAutoFit/>
          </a:bodyPr>
          <a:lstStyle/>
          <a:p>
            <a:r>
              <a:rPr lang="nb-NO" sz="800" dirty="0"/>
              <a:t>Novellen </a:t>
            </a:r>
            <a:r>
              <a:rPr lang="nb-NO" sz="800" i="1" dirty="0" err="1"/>
              <a:t>Sylvanian</a:t>
            </a:r>
            <a:r>
              <a:rPr lang="nb-NO" sz="800" i="1" dirty="0"/>
              <a:t> Family</a:t>
            </a:r>
            <a:r>
              <a:rPr lang="nb-NO" sz="800" dirty="0"/>
              <a:t> av Helene </a:t>
            </a:r>
            <a:r>
              <a:rPr lang="nb-NO" sz="800" dirty="0" err="1"/>
              <a:t>Guåker</a:t>
            </a:r>
            <a:r>
              <a:rPr lang="nb-NO" sz="800" dirty="0"/>
              <a:t> handler om en far og hans datter som opplever sosial ekskludering etter en konflikt med naboene i et nytt nabolag. Faren prøver å beskytte datteren, men hans overbeskyttende og bitre reaksjon forverrer situasjonen. Gjennom datterens uskyld og ærlighet blir faren konfrontert med sine egne feil.</a:t>
            </a:r>
          </a:p>
          <a:p>
            <a:r>
              <a:rPr lang="nb-NO" sz="800" dirty="0"/>
              <a:t>Handlingen er bygget rundt spenningen mellom ønsket om å passe inn og opplevelsen av å bli utestengt. Vendepunktet oppstår når datteren avslører at naboene synes faren er skummel, noe som tvinger ham til å reflektere over sine handlinger. Hovedpersonen er faren, som fremstår som omsorgsfull, men også preget av barnslig bitterhet. Datteren er sårbar, men utvikler seg gjennom novellen ved å uttrykke vanskelige følelser.</a:t>
            </a:r>
          </a:p>
          <a:p>
            <a:r>
              <a:rPr lang="nb-NO" sz="800" dirty="0"/>
              <a:t>Miljøet beskriver kontrasten mellom det tilsynelatende idylliske nabolaget og skogen, som blir et fristed for far og datter. Skogen symboliserer trygghet og samhold, mens nabolaget representerer sosial ekskludering. Språket er enkelt, men full av detaljer som skaper en realistisk stemning og fremhever farens indre kamp. Førstepersonsperspektivet gir innsikt i farens tanker, men avslører også hans subjektivitet.</a:t>
            </a:r>
          </a:p>
          <a:p>
            <a:r>
              <a:rPr lang="nb-NO" sz="800" dirty="0"/>
              <a:t>Novellen utforsker temaer som utenforskap, foreldres overbeskyttelse og barnas evne til å håndtere konflikter. Budskapet kan tolkes som en påminnelse om at voksne må være bevisste på hvordan deres handlinger påvirker barn, og at beskyttelse noen ganger kan gjøre mer skade enn nytte. </a:t>
            </a:r>
            <a:r>
              <a:rPr lang="nb-NO" sz="800" i="1" dirty="0" err="1"/>
              <a:t>Sylvanian</a:t>
            </a:r>
            <a:r>
              <a:rPr lang="nb-NO" sz="800" i="1" dirty="0"/>
              <a:t> Family</a:t>
            </a:r>
            <a:r>
              <a:rPr lang="nb-NO" sz="800" dirty="0"/>
              <a:t> er en sterk og tankevekkende historie om forholdet mellom foreldre, barn og samfunnet rundt dem.</a:t>
            </a:r>
          </a:p>
          <a:p>
            <a:endParaRPr lang="nb-NO" sz="800" dirty="0"/>
          </a:p>
        </p:txBody>
      </p:sp>
    </p:spTree>
    <p:extLst>
      <p:ext uri="{BB962C8B-B14F-4D97-AF65-F5344CB8AC3E}">
        <p14:creationId xmlns:p14="http://schemas.microsoft.com/office/powerpoint/2010/main" val="1346112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B2280B2-AF50-DBD6-323C-693C480E1E9C}"/>
              </a:ext>
            </a:extLst>
          </p:cNvPr>
          <p:cNvSpPr>
            <a:spLocks noGrp="1"/>
          </p:cNvSpPr>
          <p:nvPr>
            <p:ph type="title"/>
          </p:nvPr>
        </p:nvSpPr>
        <p:spPr/>
        <p:txBody>
          <a:bodyPr/>
          <a:lstStyle/>
          <a:p>
            <a:r>
              <a:rPr lang="nb-NO" dirty="0"/>
              <a:t>Hva er det du trenger til å gjøre dette</a:t>
            </a:r>
          </a:p>
        </p:txBody>
      </p:sp>
      <p:sp>
        <p:nvSpPr>
          <p:cNvPr id="3" name="Plassholder for innhold 2">
            <a:extLst>
              <a:ext uri="{FF2B5EF4-FFF2-40B4-BE49-F238E27FC236}">
                <a16:creationId xmlns:a16="http://schemas.microsoft.com/office/drawing/2014/main" id="{5B3664DE-F44D-6E7C-5390-176F81C9A52C}"/>
              </a:ext>
            </a:extLst>
          </p:cNvPr>
          <p:cNvSpPr>
            <a:spLocks noGrp="1"/>
          </p:cNvSpPr>
          <p:nvPr>
            <p:ph idx="1"/>
          </p:nvPr>
        </p:nvSpPr>
        <p:spPr/>
        <p:txBody>
          <a:bodyPr/>
          <a:lstStyle/>
          <a:p>
            <a:r>
              <a:rPr lang="nb-NO" dirty="0"/>
              <a:t>For å ta av deksel og ta ut rammen trenger du bare en kryss skruetrekker </a:t>
            </a:r>
          </a:p>
          <a:p>
            <a:r>
              <a:rPr lang="nb-NO" dirty="0"/>
              <a:t>Og for å ta ut </a:t>
            </a:r>
            <a:r>
              <a:rPr lang="nb-NO" dirty="0" err="1"/>
              <a:t>cpu</a:t>
            </a:r>
            <a:r>
              <a:rPr lang="nb-NO" dirty="0"/>
              <a:t>-en så trenger du også en flat skruetrekker,</a:t>
            </a:r>
          </a:p>
        </p:txBody>
      </p:sp>
    </p:spTree>
    <p:extLst>
      <p:ext uri="{BB962C8B-B14F-4D97-AF65-F5344CB8AC3E}">
        <p14:creationId xmlns:p14="http://schemas.microsoft.com/office/powerpoint/2010/main" val="133123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descr="Et bilde som inneholder tekst, elektronikk, innendørs, drev&#10;&#10;Automatisk generert beskrivelse">
            <a:extLst>
              <a:ext uri="{FF2B5EF4-FFF2-40B4-BE49-F238E27FC236}">
                <a16:creationId xmlns:a16="http://schemas.microsoft.com/office/drawing/2014/main" id="{6124066B-C699-418D-EA3B-569903C58C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52397" y="0"/>
            <a:ext cx="9139604" cy="6858000"/>
          </a:xfrm>
          <a:prstGeom prst="rect">
            <a:avLst/>
          </a:prstGeom>
          <a:noFill/>
          <a:ln>
            <a:noFill/>
          </a:ln>
        </p:spPr>
      </p:pic>
      <mc:AlternateContent xmlns:mc="http://schemas.openxmlformats.org/markup-compatibility/2006">
        <mc:Choice xmlns:p14="http://schemas.microsoft.com/office/powerpoint/2010/main" Requires="p14">
          <p:contentPart p14:bwMode="auto" r:id="rId3">
            <p14:nvContentPartPr>
              <p14:cNvPr id="5" name="Håndskrift 4">
                <a:extLst>
                  <a:ext uri="{FF2B5EF4-FFF2-40B4-BE49-F238E27FC236}">
                    <a16:creationId xmlns:a16="http://schemas.microsoft.com/office/drawing/2014/main" id="{F86FB4C2-9CB7-D7B4-370B-E2BD113D5DF6}"/>
                  </a:ext>
                </a:extLst>
              </p14:cNvPr>
              <p14:cNvContentPartPr/>
              <p14:nvPr/>
            </p14:nvContentPartPr>
            <p14:xfrm>
              <a:off x="6109986" y="2643859"/>
              <a:ext cx="209852" cy="203229"/>
            </p14:xfrm>
          </p:contentPart>
        </mc:Choice>
        <mc:Fallback>
          <p:pic>
            <p:nvPicPr>
              <p:cNvPr id="5" name="Håndskrift 4">
                <a:extLst>
                  <a:ext uri="{FF2B5EF4-FFF2-40B4-BE49-F238E27FC236}">
                    <a16:creationId xmlns:a16="http://schemas.microsoft.com/office/drawing/2014/main" id="{F86FB4C2-9CB7-D7B4-370B-E2BD113D5DF6}"/>
                  </a:ext>
                </a:extLst>
              </p:cNvPr>
              <p:cNvPicPr/>
              <p:nvPr/>
            </p:nvPicPr>
            <p:blipFill>
              <a:blip r:embed="rId4"/>
              <a:stretch>
                <a:fillRect/>
              </a:stretch>
            </p:blipFill>
            <p:spPr>
              <a:xfrm>
                <a:off x="6092318" y="2625874"/>
                <a:ext cx="245548" cy="238839"/>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Håndskrift 5">
                <a:extLst>
                  <a:ext uri="{FF2B5EF4-FFF2-40B4-BE49-F238E27FC236}">
                    <a16:creationId xmlns:a16="http://schemas.microsoft.com/office/drawing/2014/main" id="{A2DE7B0B-89E1-09E5-EE14-C0BACA7E46B9}"/>
                  </a:ext>
                </a:extLst>
              </p14:cNvPr>
              <p14:cNvContentPartPr/>
              <p14:nvPr/>
            </p14:nvContentPartPr>
            <p14:xfrm>
              <a:off x="9047752" y="2657834"/>
              <a:ext cx="186123" cy="199666"/>
            </p14:xfrm>
          </p:contentPart>
        </mc:Choice>
        <mc:Fallback>
          <p:pic>
            <p:nvPicPr>
              <p:cNvPr id="6" name="Håndskrift 5">
                <a:extLst>
                  <a:ext uri="{FF2B5EF4-FFF2-40B4-BE49-F238E27FC236}">
                    <a16:creationId xmlns:a16="http://schemas.microsoft.com/office/drawing/2014/main" id="{A2DE7B0B-89E1-09E5-EE14-C0BACA7E46B9}"/>
                  </a:ext>
                </a:extLst>
              </p:cNvPr>
              <p:cNvPicPr/>
              <p:nvPr/>
            </p:nvPicPr>
            <p:blipFill>
              <a:blip r:embed="rId6"/>
              <a:stretch>
                <a:fillRect/>
              </a:stretch>
            </p:blipFill>
            <p:spPr>
              <a:xfrm>
                <a:off x="9029752" y="2640206"/>
                <a:ext cx="221764" cy="235282"/>
              </a:xfrm>
              <a:prstGeom prst="rect">
                <a:avLst/>
              </a:prstGeom>
            </p:spPr>
          </p:pic>
        </mc:Fallback>
      </mc:AlternateContent>
      <p:sp>
        <p:nvSpPr>
          <p:cNvPr id="7" name="TekstSylinder 6">
            <a:extLst>
              <a:ext uri="{FF2B5EF4-FFF2-40B4-BE49-F238E27FC236}">
                <a16:creationId xmlns:a16="http://schemas.microsoft.com/office/drawing/2014/main" id="{44EC845D-4F5E-1254-377E-D3B6FFD1052D}"/>
              </a:ext>
            </a:extLst>
          </p:cNvPr>
          <p:cNvSpPr txBox="1"/>
          <p:nvPr/>
        </p:nvSpPr>
        <p:spPr>
          <a:xfrm>
            <a:off x="-17971" y="1674364"/>
            <a:ext cx="3088340" cy="1938992"/>
          </a:xfrm>
          <a:prstGeom prst="rect">
            <a:avLst/>
          </a:prstGeom>
          <a:noFill/>
        </p:spPr>
        <p:txBody>
          <a:bodyPr wrap="square" rtlCol="0">
            <a:spAutoFit/>
          </a:bodyPr>
          <a:lstStyle/>
          <a:p>
            <a:r>
              <a:rPr lang="nb-NO" sz="2400" dirty="0"/>
              <a:t>Først før vi gjør noe må vi ta av dekselet dette gjør du ved å skru ut disse to skruene</a:t>
            </a:r>
          </a:p>
        </p:txBody>
      </p:sp>
    </p:spTree>
    <p:extLst>
      <p:ext uri="{BB962C8B-B14F-4D97-AF65-F5344CB8AC3E}">
        <p14:creationId xmlns:p14="http://schemas.microsoft.com/office/powerpoint/2010/main" val="762758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6B7EA-074E-0ABB-DCF5-D27F1A77915F}"/>
            </a:ext>
          </a:extLst>
        </p:cNvPr>
        <p:cNvGrpSpPr/>
        <p:nvPr/>
      </p:nvGrpSpPr>
      <p:grpSpPr>
        <a:xfrm>
          <a:off x="0" y="0"/>
          <a:ext cx="0" cy="0"/>
          <a:chOff x="0" y="0"/>
          <a:chExt cx="0" cy="0"/>
        </a:xfrm>
      </p:grpSpPr>
      <p:pic>
        <p:nvPicPr>
          <p:cNvPr id="4" name="Plassholder for innhold 3" descr="Et bilde som inneholder tekst, elektronikk, innendørs, drev&#10;&#10;Automatisk generert beskrivelse">
            <a:extLst>
              <a:ext uri="{FF2B5EF4-FFF2-40B4-BE49-F238E27FC236}">
                <a16:creationId xmlns:a16="http://schemas.microsoft.com/office/drawing/2014/main" id="{FF237CDB-9B11-8DB5-614D-9825AA2345B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52397" y="0"/>
            <a:ext cx="9139604" cy="6858000"/>
          </a:xfrm>
          <a:prstGeom prst="rect">
            <a:avLst/>
          </a:prstGeom>
          <a:noFill/>
          <a:ln>
            <a:noFill/>
          </a:ln>
        </p:spPr>
      </p:pic>
      <p:sp>
        <p:nvSpPr>
          <p:cNvPr id="7" name="TekstSylinder 6">
            <a:extLst>
              <a:ext uri="{FF2B5EF4-FFF2-40B4-BE49-F238E27FC236}">
                <a16:creationId xmlns:a16="http://schemas.microsoft.com/office/drawing/2014/main" id="{54278372-0F38-28DB-3A9C-D1022E001B5B}"/>
              </a:ext>
            </a:extLst>
          </p:cNvPr>
          <p:cNvSpPr txBox="1"/>
          <p:nvPr/>
        </p:nvSpPr>
        <p:spPr>
          <a:xfrm>
            <a:off x="-17971" y="1674364"/>
            <a:ext cx="3088340" cy="1200329"/>
          </a:xfrm>
          <a:prstGeom prst="rect">
            <a:avLst/>
          </a:prstGeom>
          <a:noFill/>
        </p:spPr>
        <p:txBody>
          <a:bodyPr wrap="square" rtlCol="0">
            <a:spAutoFit/>
          </a:bodyPr>
          <a:lstStyle/>
          <a:p>
            <a:r>
              <a:rPr lang="nb-NO" sz="2400" dirty="0"/>
              <a:t>Når du har skrudd ut skruene dra lokket mot deg</a:t>
            </a:r>
          </a:p>
        </p:txBody>
      </p:sp>
      <mc:AlternateContent xmlns:mc="http://schemas.openxmlformats.org/markup-compatibility/2006">
        <mc:Choice xmlns:p14="http://schemas.microsoft.com/office/powerpoint/2010/main" Requires="p14">
          <p:contentPart p14:bwMode="auto" r:id="rId3">
            <p14:nvContentPartPr>
              <p14:cNvPr id="2" name="Håndskrift 1">
                <a:extLst>
                  <a:ext uri="{FF2B5EF4-FFF2-40B4-BE49-F238E27FC236}">
                    <a16:creationId xmlns:a16="http://schemas.microsoft.com/office/drawing/2014/main" id="{289AC5D9-DFE3-A59A-40E0-3676D554CBD6}"/>
                  </a:ext>
                </a:extLst>
              </p14:cNvPr>
              <p14:cNvContentPartPr/>
              <p14:nvPr/>
            </p14:nvContentPartPr>
            <p14:xfrm>
              <a:off x="6025168" y="3763478"/>
              <a:ext cx="57960" cy="788760"/>
            </p14:xfrm>
          </p:contentPart>
        </mc:Choice>
        <mc:Fallback>
          <p:pic>
            <p:nvPicPr>
              <p:cNvPr id="2" name="Håndskrift 1">
                <a:extLst>
                  <a:ext uri="{FF2B5EF4-FFF2-40B4-BE49-F238E27FC236}">
                    <a16:creationId xmlns:a16="http://schemas.microsoft.com/office/drawing/2014/main" id="{289AC5D9-DFE3-A59A-40E0-3676D554CBD6}"/>
                  </a:ext>
                </a:extLst>
              </p:cNvPr>
              <p:cNvPicPr/>
              <p:nvPr/>
            </p:nvPicPr>
            <p:blipFill>
              <a:blip r:embed="rId4"/>
              <a:stretch>
                <a:fillRect/>
              </a:stretch>
            </p:blipFill>
            <p:spPr>
              <a:xfrm>
                <a:off x="6007528" y="3745478"/>
                <a:ext cx="93600" cy="824400"/>
              </a:xfrm>
              <a:prstGeom prst="rect">
                <a:avLst/>
              </a:prstGeom>
            </p:spPr>
          </p:pic>
        </mc:Fallback>
      </mc:AlternateContent>
      <p:grpSp>
        <p:nvGrpSpPr>
          <p:cNvPr id="12" name="Gruppe 11">
            <a:extLst>
              <a:ext uri="{FF2B5EF4-FFF2-40B4-BE49-F238E27FC236}">
                <a16:creationId xmlns:a16="http://schemas.microsoft.com/office/drawing/2014/main" id="{5D3E38FC-CA4F-A5F4-1CC3-194CF114DC7F}"/>
              </a:ext>
            </a:extLst>
          </p:cNvPr>
          <p:cNvGrpSpPr/>
          <p:nvPr/>
        </p:nvGrpSpPr>
        <p:grpSpPr>
          <a:xfrm>
            <a:off x="5803768" y="3771398"/>
            <a:ext cx="1421640" cy="1172160"/>
            <a:chOff x="5803768" y="3771398"/>
            <a:chExt cx="1421640" cy="1172160"/>
          </a:xfrm>
        </p:grpSpPr>
        <mc:AlternateContent xmlns:mc="http://schemas.openxmlformats.org/markup-compatibility/2006">
          <mc:Choice xmlns:p14="http://schemas.microsoft.com/office/powerpoint/2010/main" Requires="p14">
            <p:contentPart p14:bwMode="auto" r:id="rId5">
              <p14:nvContentPartPr>
                <p14:cNvPr id="3" name="Håndskrift 2">
                  <a:extLst>
                    <a:ext uri="{FF2B5EF4-FFF2-40B4-BE49-F238E27FC236}">
                      <a16:creationId xmlns:a16="http://schemas.microsoft.com/office/drawing/2014/main" id="{40FC5B6F-B7D0-54C7-F470-1CB756577735}"/>
                    </a:ext>
                  </a:extLst>
                </p14:cNvPr>
                <p14:cNvContentPartPr/>
                <p14:nvPr/>
              </p14:nvContentPartPr>
              <p14:xfrm>
                <a:off x="5803768" y="4570958"/>
                <a:ext cx="449640" cy="347400"/>
              </p14:xfrm>
            </p:contentPart>
          </mc:Choice>
          <mc:Fallback>
            <p:pic>
              <p:nvPicPr>
                <p:cNvPr id="3" name="Håndskrift 2">
                  <a:extLst>
                    <a:ext uri="{FF2B5EF4-FFF2-40B4-BE49-F238E27FC236}">
                      <a16:creationId xmlns:a16="http://schemas.microsoft.com/office/drawing/2014/main" id="{40FC5B6F-B7D0-54C7-F470-1CB756577735}"/>
                    </a:ext>
                  </a:extLst>
                </p:cNvPr>
                <p:cNvPicPr/>
                <p:nvPr/>
              </p:nvPicPr>
              <p:blipFill>
                <a:blip r:embed="rId6"/>
                <a:stretch>
                  <a:fillRect/>
                </a:stretch>
              </p:blipFill>
              <p:spPr>
                <a:xfrm>
                  <a:off x="5786128" y="4553318"/>
                  <a:ext cx="48528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Håndskrift 7">
                  <a:extLst>
                    <a:ext uri="{FF2B5EF4-FFF2-40B4-BE49-F238E27FC236}">
                      <a16:creationId xmlns:a16="http://schemas.microsoft.com/office/drawing/2014/main" id="{F3ADB0D7-CBA1-D2DD-0E8F-3F565E457CD0}"/>
                    </a:ext>
                  </a:extLst>
                </p14:cNvPr>
                <p14:cNvContentPartPr/>
                <p14:nvPr/>
              </p14:nvContentPartPr>
              <p14:xfrm>
                <a:off x="6021568" y="4639358"/>
                <a:ext cx="205920" cy="107280"/>
              </p14:xfrm>
            </p:contentPart>
          </mc:Choice>
          <mc:Fallback>
            <p:pic>
              <p:nvPicPr>
                <p:cNvPr id="8" name="Håndskrift 7">
                  <a:extLst>
                    <a:ext uri="{FF2B5EF4-FFF2-40B4-BE49-F238E27FC236}">
                      <a16:creationId xmlns:a16="http://schemas.microsoft.com/office/drawing/2014/main" id="{F3ADB0D7-CBA1-D2DD-0E8F-3F565E457CD0}"/>
                    </a:ext>
                  </a:extLst>
                </p:cNvPr>
                <p:cNvPicPr/>
                <p:nvPr/>
              </p:nvPicPr>
              <p:blipFill>
                <a:blip r:embed="rId8"/>
                <a:stretch>
                  <a:fillRect/>
                </a:stretch>
              </p:blipFill>
              <p:spPr>
                <a:xfrm>
                  <a:off x="6003928" y="4621358"/>
                  <a:ext cx="2415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Håndskrift 9">
                  <a:extLst>
                    <a:ext uri="{FF2B5EF4-FFF2-40B4-BE49-F238E27FC236}">
                      <a16:creationId xmlns:a16="http://schemas.microsoft.com/office/drawing/2014/main" id="{6077C117-AA81-2267-011F-7834C06F52DE}"/>
                    </a:ext>
                  </a:extLst>
                </p14:cNvPr>
                <p14:cNvContentPartPr/>
                <p14:nvPr/>
              </p14:nvContentPartPr>
              <p14:xfrm>
                <a:off x="6871888" y="3771398"/>
                <a:ext cx="58680" cy="732600"/>
              </p14:xfrm>
            </p:contentPart>
          </mc:Choice>
          <mc:Fallback>
            <p:pic>
              <p:nvPicPr>
                <p:cNvPr id="10" name="Håndskrift 9">
                  <a:extLst>
                    <a:ext uri="{FF2B5EF4-FFF2-40B4-BE49-F238E27FC236}">
                      <a16:creationId xmlns:a16="http://schemas.microsoft.com/office/drawing/2014/main" id="{6077C117-AA81-2267-011F-7834C06F52DE}"/>
                    </a:ext>
                  </a:extLst>
                </p:cNvPr>
                <p:cNvPicPr/>
                <p:nvPr/>
              </p:nvPicPr>
              <p:blipFill>
                <a:blip r:embed="rId10"/>
                <a:stretch>
                  <a:fillRect/>
                </a:stretch>
              </p:blipFill>
              <p:spPr>
                <a:xfrm>
                  <a:off x="6853888" y="3753398"/>
                  <a:ext cx="94320" cy="768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Håndskrift 10">
                  <a:extLst>
                    <a:ext uri="{FF2B5EF4-FFF2-40B4-BE49-F238E27FC236}">
                      <a16:creationId xmlns:a16="http://schemas.microsoft.com/office/drawing/2014/main" id="{96C8E3E9-DB67-9480-9A92-9E095B76E8D5}"/>
                    </a:ext>
                  </a:extLst>
                </p14:cNvPr>
                <p14:cNvContentPartPr/>
                <p14:nvPr/>
              </p14:nvContentPartPr>
              <p14:xfrm>
                <a:off x="6468328" y="4513358"/>
                <a:ext cx="757080" cy="430200"/>
              </p14:xfrm>
            </p:contentPart>
          </mc:Choice>
          <mc:Fallback>
            <p:pic>
              <p:nvPicPr>
                <p:cNvPr id="11" name="Håndskrift 10">
                  <a:extLst>
                    <a:ext uri="{FF2B5EF4-FFF2-40B4-BE49-F238E27FC236}">
                      <a16:creationId xmlns:a16="http://schemas.microsoft.com/office/drawing/2014/main" id="{96C8E3E9-DB67-9480-9A92-9E095B76E8D5}"/>
                    </a:ext>
                  </a:extLst>
                </p:cNvPr>
                <p:cNvPicPr/>
                <p:nvPr/>
              </p:nvPicPr>
              <p:blipFill>
                <a:blip r:embed="rId12"/>
                <a:stretch>
                  <a:fillRect/>
                </a:stretch>
              </p:blipFill>
              <p:spPr>
                <a:xfrm>
                  <a:off x="6450328" y="4495718"/>
                  <a:ext cx="792720" cy="465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3" name="Håndskrift 12">
                <a:extLst>
                  <a:ext uri="{FF2B5EF4-FFF2-40B4-BE49-F238E27FC236}">
                    <a16:creationId xmlns:a16="http://schemas.microsoft.com/office/drawing/2014/main" id="{36D9B859-9BB6-0515-013A-761FE0791422}"/>
                  </a:ext>
                </a:extLst>
              </p14:cNvPr>
              <p14:cNvContentPartPr/>
              <p14:nvPr/>
            </p14:nvContentPartPr>
            <p14:xfrm>
              <a:off x="8075008" y="3907478"/>
              <a:ext cx="20160" cy="471240"/>
            </p14:xfrm>
          </p:contentPart>
        </mc:Choice>
        <mc:Fallback>
          <p:pic>
            <p:nvPicPr>
              <p:cNvPr id="13" name="Håndskrift 12">
                <a:extLst>
                  <a:ext uri="{FF2B5EF4-FFF2-40B4-BE49-F238E27FC236}">
                    <a16:creationId xmlns:a16="http://schemas.microsoft.com/office/drawing/2014/main" id="{36D9B859-9BB6-0515-013A-761FE0791422}"/>
                  </a:ext>
                </a:extLst>
              </p:cNvPr>
              <p:cNvPicPr/>
              <p:nvPr/>
            </p:nvPicPr>
            <p:blipFill>
              <a:blip r:embed="rId14"/>
              <a:stretch>
                <a:fillRect/>
              </a:stretch>
            </p:blipFill>
            <p:spPr>
              <a:xfrm>
                <a:off x="8057368" y="3889478"/>
                <a:ext cx="55800" cy="506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Håndskrift 13">
                <a:extLst>
                  <a:ext uri="{FF2B5EF4-FFF2-40B4-BE49-F238E27FC236}">
                    <a16:creationId xmlns:a16="http://schemas.microsoft.com/office/drawing/2014/main" id="{ACA52F3C-C8FF-2C54-E80E-EDF9EB218379}"/>
                  </a:ext>
                </a:extLst>
              </p14:cNvPr>
              <p14:cNvContentPartPr/>
              <p14:nvPr/>
            </p14:nvContentPartPr>
            <p14:xfrm>
              <a:off x="7844248" y="4388078"/>
              <a:ext cx="475200" cy="280080"/>
            </p14:xfrm>
          </p:contentPart>
        </mc:Choice>
        <mc:Fallback>
          <p:pic>
            <p:nvPicPr>
              <p:cNvPr id="14" name="Håndskrift 13">
                <a:extLst>
                  <a:ext uri="{FF2B5EF4-FFF2-40B4-BE49-F238E27FC236}">
                    <a16:creationId xmlns:a16="http://schemas.microsoft.com/office/drawing/2014/main" id="{ACA52F3C-C8FF-2C54-E80E-EDF9EB218379}"/>
                  </a:ext>
                </a:extLst>
              </p:cNvPr>
              <p:cNvPicPr/>
              <p:nvPr/>
            </p:nvPicPr>
            <p:blipFill>
              <a:blip r:embed="rId16"/>
              <a:stretch>
                <a:fillRect/>
              </a:stretch>
            </p:blipFill>
            <p:spPr>
              <a:xfrm>
                <a:off x="7826608" y="4370078"/>
                <a:ext cx="510840" cy="315720"/>
              </a:xfrm>
              <a:prstGeom prst="rect">
                <a:avLst/>
              </a:prstGeom>
            </p:spPr>
          </p:pic>
        </mc:Fallback>
      </mc:AlternateContent>
      <p:grpSp>
        <p:nvGrpSpPr>
          <p:cNvPr id="17" name="Gruppe 16">
            <a:extLst>
              <a:ext uri="{FF2B5EF4-FFF2-40B4-BE49-F238E27FC236}">
                <a16:creationId xmlns:a16="http://schemas.microsoft.com/office/drawing/2014/main" id="{87295085-C7D2-3BD0-E866-3C4BCFE735DC}"/>
              </a:ext>
            </a:extLst>
          </p:cNvPr>
          <p:cNvGrpSpPr/>
          <p:nvPr/>
        </p:nvGrpSpPr>
        <p:grpSpPr>
          <a:xfrm>
            <a:off x="8833168" y="3888398"/>
            <a:ext cx="428040" cy="676440"/>
            <a:chOff x="8833168" y="3888398"/>
            <a:chExt cx="428040" cy="676440"/>
          </a:xfrm>
        </p:grpSpPr>
        <mc:AlternateContent xmlns:mc="http://schemas.openxmlformats.org/markup-compatibility/2006">
          <mc:Choice xmlns:p14="http://schemas.microsoft.com/office/powerpoint/2010/main" Requires="p14">
            <p:contentPart p14:bwMode="auto" r:id="rId17">
              <p14:nvContentPartPr>
                <p14:cNvPr id="15" name="Håndskrift 14">
                  <a:extLst>
                    <a:ext uri="{FF2B5EF4-FFF2-40B4-BE49-F238E27FC236}">
                      <a16:creationId xmlns:a16="http://schemas.microsoft.com/office/drawing/2014/main" id="{9771AADA-FEAB-92E3-BCF2-55A658822C49}"/>
                    </a:ext>
                  </a:extLst>
                </p14:cNvPr>
                <p14:cNvContentPartPr/>
                <p14:nvPr/>
              </p14:nvContentPartPr>
              <p14:xfrm>
                <a:off x="9028288" y="3888398"/>
                <a:ext cx="360" cy="355320"/>
              </p14:xfrm>
            </p:contentPart>
          </mc:Choice>
          <mc:Fallback>
            <p:pic>
              <p:nvPicPr>
                <p:cNvPr id="15" name="Håndskrift 14">
                  <a:extLst>
                    <a:ext uri="{FF2B5EF4-FFF2-40B4-BE49-F238E27FC236}">
                      <a16:creationId xmlns:a16="http://schemas.microsoft.com/office/drawing/2014/main" id="{9771AADA-FEAB-92E3-BCF2-55A658822C49}"/>
                    </a:ext>
                  </a:extLst>
                </p:cNvPr>
                <p:cNvPicPr/>
                <p:nvPr/>
              </p:nvPicPr>
              <p:blipFill>
                <a:blip r:embed="rId18"/>
                <a:stretch>
                  <a:fillRect/>
                </a:stretch>
              </p:blipFill>
              <p:spPr>
                <a:xfrm>
                  <a:off x="9010648" y="3870398"/>
                  <a:ext cx="3600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Håndskrift 15">
                  <a:extLst>
                    <a:ext uri="{FF2B5EF4-FFF2-40B4-BE49-F238E27FC236}">
                      <a16:creationId xmlns:a16="http://schemas.microsoft.com/office/drawing/2014/main" id="{AFD2AEA5-B715-359B-9FD8-F2406C9C76F3}"/>
                    </a:ext>
                  </a:extLst>
                </p14:cNvPr>
                <p14:cNvContentPartPr/>
                <p14:nvPr/>
              </p14:nvContentPartPr>
              <p14:xfrm>
                <a:off x="8833168" y="4271798"/>
                <a:ext cx="428040" cy="293040"/>
              </p14:xfrm>
            </p:contentPart>
          </mc:Choice>
          <mc:Fallback>
            <p:pic>
              <p:nvPicPr>
                <p:cNvPr id="16" name="Håndskrift 15">
                  <a:extLst>
                    <a:ext uri="{FF2B5EF4-FFF2-40B4-BE49-F238E27FC236}">
                      <a16:creationId xmlns:a16="http://schemas.microsoft.com/office/drawing/2014/main" id="{AFD2AEA5-B715-359B-9FD8-F2406C9C76F3}"/>
                    </a:ext>
                  </a:extLst>
                </p:cNvPr>
                <p:cNvPicPr/>
                <p:nvPr/>
              </p:nvPicPr>
              <p:blipFill>
                <a:blip r:embed="rId20"/>
                <a:stretch>
                  <a:fillRect/>
                </a:stretch>
              </p:blipFill>
              <p:spPr>
                <a:xfrm>
                  <a:off x="8815528" y="4253798"/>
                  <a:ext cx="463680" cy="328680"/>
                </a:xfrm>
                <a:prstGeom prst="rect">
                  <a:avLst/>
                </a:prstGeom>
              </p:spPr>
            </p:pic>
          </mc:Fallback>
        </mc:AlternateContent>
      </p:grpSp>
    </p:spTree>
    <p:extLst>
      <p:ext uri="{BB962C8B-B14F-4D97-AF65-F5344CB8AC3E}">
        <p14:creationId xmlns:p14="http://schemas.microsoft.com/office/powerpoint/2010/main" val="4182406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ssholder for innhold 3" descr="Et bilde som inneholder elektronikk, Elektronisk anordning, Elektronteknikk, Datakomponent&#10;&#10;Automatisk generert beskrivelse">
            <a:extLst>
              <a:ext uri="{FF2B5EF4-FFF2-40B4-BE49-F238E27FC236}">
                <a16:creationId xmlns:a16="http://schemas.microsoft.com/office/drawing/2014/main" id="{03A21140-3937-4554-D5AB-A4CB529AFEF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52638" y="0"/>
            <a:ext cx="9139362" cy="6858000"/>
          </a:xfrm>
          <a:prstGeom prst="rect">
            <a:avLst/>
          </a:prstGeom>
          <a:noFill/>
          <a:ln>
            <a:noFill/>
          </a:ln>
        </p:spPr>
      </p:pic>
      <p:sp>
        <p:nvSpPr>
          <p:cNvPr id="5" name="TekstSylinder 4">
            <a:extLst>
              <a:ext uri="{FF2B5EF4-FFF2-40B4-BE49-F238E27FC236}">
                <a16:creationId xmlns:a16="http://schemas.microsoft.com/office/drawing/2014/main" id="{ECA47D44-97C4-8269-9110-3A41CF65FBCB}"/>
              </a:ext>
            </a:extLst>
          </p:cNvPr>
          <p:cNvSpPr txBox="1"/>
          <p:nvPr/>
        </p:nvSpPr>
        <p:spPr>
          <a:xfrm>
            <a:off x="0" y="0"/>
            <a:ext cx="3004457" cy="2308324"/>
          </a:xfrm>
          <a:prstGeom prst="rect">
            <a:avLst/>
          </a:prstGeom>
          <a:noFill/>
        </p:spPr>
        <p:txBody>
          <a:bodyPr wrap="square" rtlCol="0">
            <a:spAutoFit/>
          </a:bodyPr>
          <a:lstStyle/>
          <a:p>
            <a:r>
              <a:rPr lang="nb-NO" dirty="0"/>
              <a:t>Dette her er det du finner bak lokket. </a:t>
            </a:r>
          </a:p>
          <a:p>
            <a:r>
              <a:rPr lang="nb-NO" dirty="0"/>
              <a:t>1 er rammen din.</a:t>
            </a:r>
          </a:p>
          <a:p>
            <a:endParaRPr lang="nb-NO" dirty="0"/>
          </a:p>
          <a:p>
            <a:r>
              <a:rPr lang="nb-NO" dirty="0"/>
              <a:t>2 er </a:t>
            </a:r>
            <a:r>
              <a:rPr lang="nb-NO" dirty="0" err="1"/>
              <a:t>cpu</a:t>
            </a:r>
            <a:r>
              <a:rPr lang="nb-NO" dirty="0"/>
              <a:t>-en men den er under kjølings systemet.</a:t>
            </a:r>
          </a:p>
          <a:p>
            <a:endParaRPr lang="nb-NO" dirty="0"/>
          </a:p>
          <a:p>
            <a:endParaRPr lang="nb-NO" dirty="0"/>
          </a:p>
        </p:txBody>
      </p:sp>
      <p:grpSp>
        <p:nvGrpSpPr>
          <p:cNvPr id="10" name="Gruppe 9">
            <a:extLst>
              <a:ext uri="{FF2B5EF4-FFF2-40B4-BE49-F238E27FC236}">
                <a16:creationId xmlns:a16="http://schemas.microsoft.com/office/drawing/2014/main" id="{1D7A0A7B-8C4E-672E-D218-0E4E431BBD06}"/>
              </a:ext>
            </a:extLst>
          </p:cNvPr>
          <p:cNvGrpSpPr/>
          <p:nvPr/>
        </p:nvGrpSpPr>
        <p:grpSpPr>
          <a:xfrm>
            <a:off x="10400810" y="4844760"/>
            <a:ext cx="718200" cy="603720"/>
            <a:chOff x="10400810" y="4844760"/>
            <a:chExt cx="718200" cy="603720"/>
          </a:xfrm>
        </p:grpSpPr>
        <mc:AlternateContent xmlns:mc="http://schemas.openxmlformats.org/markup-compatibility/2006">
          <mc:Choice xmlns:p14="http://schemas.microsoft.com/office/powerpoint/2010/main" Requires="p14">
            <p:contentPart p14:bwMode="auto" r:id="rId3">
              <p14:nvContentPartPr>
                <p14:cNvPr id="6" name="Håndskrift 5">
                  <a:extLst>
                    <a:ext uri="{FF2B5EF4-FFF2-40B4-BE49-F238E27FC236}">
                      <a16:creationId xmlns:a16="http://schemas.microsoft.com/office/drawing/2014/main" id="{6FFDBEF5-236E-D22E-FAAC-01FFAC299068}"/>
                    </a:ext>
                  </a:extLst>
                </p14:cNvPr>
                <p14:cNvContentPartPr/>
                <p14:nvPr/>
              </p14:nvContentPartPr>
              <p14:xfrm>
                <a:off x="10801130" y="4844760"/>
                <a:ext cx="165600" cy="559440"/>
              </p14:xfrm>
            </p:contentPart>
          </mc:Choice>
          <mc:Fallback>
            <p:pic>
              <p:nvPicPr>
                <p:cNvPr id="6" name="Håndskrift 5">
                  <a:extLst>
                    <a:ext uri="{FF2B5EF4-FFF2-40B4-BE49-F238E27FC236}">
                      <a16:creationId xmlns:a16="http://schemas.microsoft.com/office/drawing/2014/main" id="{6FFDBEF5-236E-D22E-FAAC-01FFAC299068}"/>
                    </a:ext>
                  </a:extLst>
                </p:cNvPr>
                <p:cNvPicPr/>
                <p:nvPr/>
              </p:nvPicPr>
              <p:blipFill>
                <a:blip r:embed="rId4"/>
                <a:stretch>
                  <a:fillRect/>
                </a:stretch>
              </p:blipFill>
              <p:spPr>
                <a:xfrm>
                  <a:off x="10783490" y="4827120"/>
                  <a:ext cx="20124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Håndskrift 6">
                  <a:extLst>
                    <a:ext uri="{FF2B5EF4-FFF2-40B4-BE49-F238E27FC236}">
                      <a16:creationId xmlns:a16="http://schemas.microsoft.com/office/drawing/2014/main" id="{AE28A784-BB2E-BD2B-3EF7-BCF553F404F4}"/>
                    </a:ext>
                  </a:extLst>
                </p14:cNvPr>
                <p14:cNvContentPartPr/>
                <p14:nvPr/>
              </p14:nvContentPartPr>
              <p14:xfrm>
                <a:off x="10731290" y="5429040"/>
                <a:ext cx="387720" cy="19440"/>
              </p14:xfrm>
            </p:contentPart>
          </mc:Choice>
          <mc:Fallback>
            <p:pic>
              <p:nvPicPr>
                <p:cNvPr id="7" name="Håndskrift 6">
                  <a:extLst>
                    <a:ext uri="{FF2B5EF4-FFF2-40B4-BE49-F238E27FC236}">
                      <a16:creationId xmlns:a16="http://schemas.microsoft.com/office/drawing/2014/main" id="{AE28A784-BB2E-BD2B-3EF7-BCF553F404F4}"/>
                    </a:ext>
                  </a:extLst>
                </p:cNvPr>
                <p:cNvPicPr/>
                <p:nvPr/>
              </p:nvPicPr>
              <p:blipFill>
                <a:blip r:embed="rId6"/>
                <a:stretch>
                  <a:fillRect/>
                </a:stretch>
              </p:blipFill>
              <p:spPr>
                <a:xfrm>
                  <a:off x="10713650" y="5411040"/>
                  <a:ext cx="4233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Håndskrift 8">
                  <a:extLst>
                    <a:ext uri="{FF2B5EF4-FFF2-40B4-BE49-F238E27FC236}">
                      <a16:creationId xmlns:a16="http://schemas.microsoft.com/office/drawing/2014/main" id="{C0DB42F9-B80D-7FA0-039B-97A78C17F443}"/>
                    </a:ext>
                  </a:extLst>
                </p14:cNvPr>
                <p14:cNvContentPartPr/>
                <p14:nvPr/>
              </p14:nvContentPartPr>
              <p14:xfrm>
                <a:off x="10400810" y="5206560"/>
                <a:ext cx="381600" cy="102240"/>
              </p14:xfrm>
            </p:contentPart>
          </mc:Choice>
          <mc:Fallback>
            <p:pic>
              <p:nvPicPr>
                <p:cNvPr id="9" name="Håndskrift 8">
                  <a:extLst>
                    <a:ext uri="{FF2B5EF4-FFF2-40B4-BE49-F238E27FC236}">
                      <a16:creationId xmlns:a16="http://schemas.microsoft.com/office/drawing/2014/main" id="{C0DB42F9-B80D-7FA0-039B-97A78C17F443}"/>
                    </a:ext>
                  </a:extLst>
                </p:cNvPr>
                <p:cNvPicPr/>
                <p:nvPr/>
              </p:nvPicPr>
              <p:blipFill>
                <a:blip r:embed="rId8"/>
                <a:stretch>
                  <a:fillRect/>
                </a:stretch>
              </p:blipFill>
              <p:spPr>
                <a:xfrm>
                  <a:off x="10383170" y="5188560"/>
                  <a:ext cx="417240" cy="137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11" name="Håndskrift 10">
                <a:extLst>
                  <a:ext uri="{FF2B5EF4-FFF2-40B4-BE49-F238E27FC236}">
                    <a16:creationId xmlns:a16="http://schemas.microsoft.com/office/drawing/2014/main" id="{09B1F268-0E8C-B17B-7D09-BE025FA3E3F2}"/>
                  </a:ext>
                </a:extLst>
              </p14:cNvPr>
              <p14:cNvContentPartPr/>
              <p14:nvPr/>
            </p14:nvContentPartPr>
            <p14:xfrm>
              <a:off x="10261490" y="5175240"/>
              <a:ext cx="160200" cy="255600"/>
            </p14:xfrm>
          </p:contentPart>
        </mc:Choice>
        <mc:Fallback>
          <p:pic>
            <p:nvPicPr>
              <p:cNvPr id="11" name="Håndskrift 10">
                <a:extLst>
                  <a:ext uri="{FF2B5EF4-FFF2-40B4-BE49-F238E27FC236}">
                    <a16:creationId xmlns:a16="http://schemas.microsoft.com/office/drawing/2014/main" id="{09B1F268-0E8C-B17B-7D09-BE025FA3E3F2}"/>
                  </a:ext>
                </a:extLst>
              </p:cNvPr>
              <p:cNvPicPr/>
              <p:nvPr/>
            </p:nvPicPr>
            <p:blipFill>
              <a:blip r:embed="rId10"/>
              <a:stretch>
                <a:fillRect/>
              </a:stretch>
            </p:blipFill>
            <p:spPr>
              <a:xfrm>
                <a:off x="10243850" y="5157600"/>
                <a:ext cx="195840" cy="291240"/>
              </a:xfrm>
              <a:prstGeom prst="rect">
                <a:avLst/>
              </a:prstGeom>
            </p:spPr>
          </p:pic>
        </mc:Fallback>
      </mc:AlternateContent>
      <p:grpSp>
        <p:nvGrpSpPr>
          <p:cNvPr id="15" name="Gruppe 14">
            <a:extLst>
              <a:ext uri="{FF2B5EF4-FFF2-40B4-BE49-F238E27FC236}">
                <a16:creationId xmlns:a16="http://schemas.microsoft.com/office/drawing/2014/main" id="{6BCE0058-5672-050A-1464-3AEB14E95636}"/>
              </a:ext>
            </a:extLst>
          </p:cNvPr>
          <p:cNvGrpSpPr/>
          <p:nvPr/>
        </p:nvGrpSpPr>
        <p:grpSpPr>
          <a:xfrm>
            <a:off x="10279490" y="2984280"/>
            <a:ext cx="1055520" cy="576720"/>
            <a:chOff x="10279490" y="2984280"/>
            <a:chExt cx="1055520" cy="576720"/>
          </a:xfrm>
        </p:grpSpPr>
        <mc:AlternateContent xmlns:mc="http://schemas.openxmlformats.org/markup-compatibility/2006">
          <mc:Choice xmlns:p14="http://schemas.microsoft.com/office/powerpoint/2010/main" Requires="p14">
            <p:contentPart p14:bwMode="auto" r:id="rId11">
              <p14:nvContentPartPr>
                <p14:cNvPr id="12" name="Håndskrift 11">
                  <a:extLst>
                    <a:ext uri="{FF2B5EF4-FFF2-40B4-BE49-F238E27FC236}">
                      <a16:creationId xmlns:a16="http://schemas.microsoft.com/office/drawing/2014/main" id="{C58A5C21-6229-E0E4-C874-13EF9D608334}"/>
                    </a:ext>
                  </a:extLst>
                </p14:cNvPr>
                <p14:cNvContentPartPr/>
                <p14:nvPr/>
              </p14:nvContentPartPr>
              <p14:xfrm>
                <a:off x="10921730" y="2984280"/>
                <a:ext cx="413280" cy="478440"/>
              </p14:xfrm>
            </p:contentPart>
          </mc:Choice>
          <mc:Fallback>
            <p:pic>
              <p:nvPicPr>
                <p:cNvPr id="12" name="Håndskrift 11">
                  <a:extLst>
                    <a:ext uri="{FF2B5EF4-FFF2-40B4-BE49-F238E27FC236}">
                      <a16:creationId xmlns:a16="http://schemas.microsoft.com/office/drawing/2014/main" id="{C58A5C21-6229-E0E4-C874-13EF9D608334}"/>
                    </a:ext>
                  </a:extLst>
                </p:cNvPr>
                <p:cNvPicPr/>
                <p:nvPr/>
              </p:nvPicPr>
              <p:blipFill>
                <a:blip r:embed="rId12"/>
                <a:stretch>
                  <a:fillRect/>
                </a:stretch>
              </p:blipFill>
              <p:spPr>
                <a:xfrm>
                  <a:off x="10904090" y="2966280"/>
                  <a:ext cx="44892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Håndskrift 12">
                  <a:extLst>
                    <a:ext uri="{FF2B5EF4-FFF2-40B4-BE49-F238E27FC236}">
                      <a16:creationId xmlns:a16="http://schemas.microsoft.com/office/drawing/2014/main" id="{CC732FEA-11AD-685F-7500-24BC3E71FE55}"/>
                    </a:ext>
                  </a:extLst>
                </p14:cNvPr>
                <p14:cNvContentPartPr/>
                <p14:nvPr/>
              </p14:nvContentPartPr>
              <p14:xfrm>
                <a:off x="10411250" y="3206760"/>
                <a:ext cx="460440" cy="138600"/>
              </p14:xfrm>
            </p:contentPart>
          </mc:Choice>
          <mc:Fallback>
            <p:pic>
              <p:nvPicPr>
                <p:cNvPr id="13" name="Håndskrift 12">
                  <a:extLst>
                    <a:ext uri="{FF2B5EF4-FFF2-40B4-BE49-F238E27FC236}">
                      <a16:creationId xmlns:a16="http://schemas.microsoft.com/office/drawing/2014/main" id="{CC732FEA-11AD-685F-7500-24BC3E71FE55}"/>
                    </a:ext>
                  </a:extLst>
                </p:cNvPr>
                <p:cNvPicPr/>
                <p:nvPr/>
              </p:nvPicPr>
              <p:blipFill>
                <a:blip r:embed="rId14"/>
                <a:stretch>
                  <a:fillRect/>
                </a:stretch>
              </p:blipFill>
              <p:spPr>
                <a:xfrm>
                  <a:off x="10393250" y="3188760"/>
                  <a:ext cx="4960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Håndskrift 13">
                  <a:extLst>
                    <a:ext uri="{FF2B5EF4-FFF2-40B4-BE49-F238E27FC236}">
                      <a16:creationId xmlns:a16="http://schemas.microsoft.com/office/drawing/2014/main" id="{90A4A0FE-C68F-EC6C-82FC-532765D8C19C}"/>
                    </a:ext>
                  </a:extLst>
                </p14:cNvPr>
                <p14:cNvContentPartPr/>
                <p14:nvPr/>
              </p14:nvContentPartPr>
              <p14:xfrm>
                <a:off x="10279490" y="3270120"/>
                <a:ext cx="205200" cy="290880"/>
              </p14:xfrm>
            </p:contentPart>
          </mc:Choice>
          <mc:Fallback>
            <p:pic>
              <p:nvPicPr>
                <p:cNvPr id="14" name="Håndskrift 13">
                  <a:extLst>
                    <a:ext uri="{FF2B5EF4-FFF2-40B4-BE49-F238E27FC236}">
                      <a16:creationId xmlns:a16="http://schemas.microsoft.com/office/drawing/2014/main" id="{90A4A0FE-C68F-EC6C-82FC-532765D8C19C}"/>
                    </a:ext>
                  </a:extLst>
                </p:cNvPr>
                <p:cNvPicPr/>
                <p:nvPr/>
              </p:nvPicPr>
              <p:blipFill>
                <a:blip r:embed="rId16"/>
                <a:stretch>
                  <a:fillRect/>
                </a:stretch>
              </p:blipFill>
              <p:spPr>
                <a:xfrm>
                  <a:off x="10261850" y="3252120"/>
                  <a:ext cx="240840" cy="326520"/>
                </a:xfrm>
                <a:prstGeom prst="rect">
                  <a:avLst/>
                </a:prstGeom>
              </p:spPr>
            </p:pic>
          </mc:Fallback>
        </mc:AlternateContent>
      </p:grpSp>
    </p:spTree>
    <p:extLst>
      <p:ext uri="{BB962C8B-B14F-4D97-AF65-F5344CB8AC3E}">
        <p14:creationId xmlns:p14="http://schemas.microsoft.com/office/powerpoint/2010/main" val="229845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ECCACD3-951D-FC72-FBC5-4CE2A1331354}"/>
              </a:ext>
            </a:extLst>
          </p:cNvPr>
          <p:cNvSpPr>
            <a:spLocks noGrp="1"/>
          </p:cNvSpPr>
          <p:nvPr>
            <p:ph type="ctrTitle"/>
          </p:nvPr>
        </p:nvSpPr>
        <p:spPr>
          <a:xfrm>
            <a:off x="4093028" y="2893218"/>
            <a:ext cx="4005943" cy="1071563"/>
          </a:xfrm>
        </p:spPr>
        <p:txBody>
          <a:bodyPr/>
          <a:lstStyle/>
          <a:p>
            <a:r>
              <a:rPr lang="nb-NO" dirty="0"/>
              <a:t>Bytte R.A.M</a:t>
            </a:r>
          </a:p>
        </p:txBody>
      </p:sp>
    </p:spTree>
    <p:extLst>
      <p:ext uri="{BB962C8B-B14F-4D97-AF65-F5344CB8AC3E}">
        <p14:creationId xmlns:p14="http://schemas.microsoft.com/office/powerpoint/2010/main" val="2626814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0D2680F-9F1D-FA1D-64A1-6434FD8441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0" y="0"/>
            <a:ext cx="9144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Håndskrift 3">
                <a:extLst>
                  <a:ext uri="{FF2B5EF4-FFF2-40B4-BE49-F238E27FC236}">
                    <a16:creationId xmlns:a16="http://schemas.microsoft.com/office/drawing/2014/main" id="{96336317-D8E3-29C7-7C5F-608764D2EB60}"/>
                  </a:ext>
                </a:extLst>
              </p14:cNvPr>
              <p14:cNvContentPartPr/>
              <p14:nvPr/>
            </p14:nvContentPartPr>
            <p14:xfrm>
              <a:off x="5048203" y="3625813"/>
              <a:ext cx="256320" cy="570600"/>
            </p14:xfrm>
          </p:contentPart>
        </mc:Choice>
        <mc:Fallback>
          <p:pic>
            <p:nvPicPr>
              <p:cNvPr id="4" name="Håndskrift 3">
                <a:extLst>
                  <a:ext uri="{FF2B5EF4-FFF2-40B4-BE49-F238E27FC236}">
                    <a16:creationId xmlns:a16="http://schemas.microsoft.com/office/drawing/2014/main" id="{96336317-D8E3-29C7-7C5F-608764D2EB60}"/>
                  </a:ext>
                </a:extLst>
              </p:cNvPr>
              <p:cNvPicPr/>
              <p:nvPr/>
            </p:nvPicPr>
            <p:blipFill>
              <a:blip r:embed="rId4"/>
              <a:stretch>
                <a:fillRect/>
              </a:stretch>
            </p:blipFill>
            <p:spPr>
              <a:xfrm>
                <a:off x="5030203" y="3608173"/>
                <a:ext cx="291960" cy="606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Håndskrift 4">
                <a:extLst>
                  <a:ext uri="{FF2B5EF4-FFF2-40B4-BE49-F238E27FC236}">
                    <a16:creationId xmlns:a16="http://schemas.microsoft.com/office/drawing/2014/main" id="{0DEFE449-F72C-0EEE-323B-C9839A697ACF}"/>
                  </a:ext>
                </a:extLst>
              </p14:cNvPr>
              <p14:cNvContentPartPr/>
              <p14:nvPr/>
            </p14:nvContentPartPr>
            <p14:xfrm>
              <a:off x="4749490" y="3778180"/>
              <a:ext cx="195120" cy="23760"/>
            </p14:xfrm>
          </p:contentPart>
        </mc:Choice>
        <mc:Fallback>
          <p:pic>
            <p:nvPicPr>
              <p:cNvPr id="5" name="Håndskrift 4">
                <a:extLst>
                  <a:ext uri="{FF2B5EF4-FFF2-40B4-BE49-F238E27FC236}">
                    <a16:creationId xmlns:a16="http://schemas.microsoft.com/office/drawing/2014/main" id="{0DEFE449-F72C-0EEE-323B-C9839A697ACF}"/>
                  </a:ext>
                </a:extLst>
              </p:cNvPr>
              <p:cNvPicPr/>
              <p:nvPr/>
            </p:nvPicPr>
            <p:blipFill>
              <a:blip r:embed="rId6"/>
              <a:stretch>
                <a:fillRect/>
              </a:stretch>
            </p:blipFill>
            <p:spPr>
              <a:xfrm>
                <a:off x="4731850" y="3760180"/>
                <a:ext cx="230760" cy="59400"/>
              </a:xfrm>
              <a:prstGeom prst="rect">
                <a:avLst/>
              </a:prstGeom>
            </p:spPr>
          </p:pic>
        </mc:Fallback>
      </mc:AlternateContent>
      <p:grpSp>
        <p:nvGrpSpPr>
          <p:cNvPr id="8" name="Gruppe 7">
            <a:extLst>
              <a:ext uri="{FF2B5EF4-FFF2-40B4-BE49-F238E27FC236}">
                <a16:creationId xmlns:a16="http://schemas.microsoft.com/office/drawing/2014/main" id="{604C9485-66C8-69A0-CABE-AE6E0F654427}"/>
              </a:ext>
            </a:extLst>
          </p:cNvPr>
          <p:cNvGrpSpPr/>
          <p:nvPr/>
        </p:nvGrpSpPr>
        <p:grpSpPr>
          <a:xfrm>
            <a:off x="4668130" y="3688540"/>
            <a:ext cx="90360" cy="167760"/>
            <a:chOff x="4668130" y="3688540"/>
            <a:chExt cx="90360" cy="167760"/>
          </a:xfrm>
        </p:grpSpPr>
        <mc:AlternateContent xmlns:mc="http://schemas.openxmlformats.org/markup-compatibility/2006">
          <mc:Choice xmlns:p14="http://schemas.microsoft.com/office/powerpoint/2010/main" Requires="p14">
            <p:contentPart p14:bwMode="auto" r:id="rId7">
              <p14:nvContentPartPr>
                <p14:cNvPr id="6" name="Håndskrift 5">
                  <a:extLst>
                    <a:ext uri="{FF2B5EF4-FFF2-40B4-BE49-F238E27FC236}">
                      <a16:creationId xmlns:a16="http://schemas.microsoft.com/office/drawing/2014/main" id="{C0D74BDC-B878-FF54-9E13-8B3702303DDD}"/>
                    </a:ext>
                  </a:extLst>
                </p14:cNvPr>
                <p14:cNvContentPartPr/>
                <p14:nvPr/>
              </p14:nvContentPartPr>
              <p14:xfrm>
                <a:off x="4668130" y="3688540"/>
                <a:ext cx="90360" cy="167760"/>
              </p14:xfrm>
            </p:contentPart>
          </mc:Choice>
          <mc:Fallback>
            <p:pic>
              <p:nvPicPr>
                <p:cNvPr id="6" name="Håndskrift 5">
                  <a:extLst>
                    <a:ext uri="{FF2B5EF4-FFF2-40B4-BE49-F238E27FC236}">
                      <a16:creationId xmlns:a16="http://schemas.microsoft.com/office/drawing/2014/main" id="{C0D74BDC-B878-FF54-9E13-8B3702303DDD}"/>
                    </a:ext>
                  </a:extLst>
                </p:cNvPr>
                <p:cNvPicPr/>
                <p:nvPr/>
              </p:nvPicPr>
              <p:blipFill>
                <a:blip r:embed="rId8"/>
                <a:stretch>
                  <a:fillRect/>
                </a:stretch>
              </p:blipFill>
              <p:spPr>
                <a:xfrm>
                  <a:off x="4650130" y="3670900"/>
                  <a:ext cx="1260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Håndskrift 6">
                  <a:extLst>
                    <a:ext uri="{FF2B5EF4-FFF2-40B4-BE49-F238E27FC236}">
                      <a16:creationId xmlns:a16="http://schemas.microsoft.com/office/drawing/2014/main" id="{88981A98-EE66-1A9E-2E3F-41B8C3FEE7F1}"/>
                    </a:ext>
                  </a:extLst>
                </p14:cNvPr>
                <p14:cNvContentPartPr/>
                <p14:nvPr/>
              </p14:nvContentPartPr>
              <p14:xfrm>
                <a:off x="4707010" y="3718780"/>
                <a:ext cx="30240" cy="38880"/>
              </p14:xfrm>
            </p:contentPart>
          </mc:Choice>
          <mc:Fallback>
            <p:pic>
              <p:nvPicPr>
                <p:cNvPr id="7" name="Håndskrift 6">
                  <a:extLst>
                    <a:ext uri="{FF2B5EF4-FFF2-40B4-BE49-F238E27FC236}">
                      <a16:creationId xmlns:a16="http://schemas.microsoft.com/office/drawing/2014/main" id="{88981A98-EE66-1A9E-2E3F-41B8C3FEE7F1}"/>
                    </a:ext>
                  </a:extLst>
                </p:cNvPr>
                <p:cNvPicPr/>
                <p:nvPr/>
              </p:nvPicPr>
              <p:blipFill>
                <a:blip r:embed="rId10"/>
                <a:stretch>
                  <a:fillRect/>
                </a:stretch>
              </p:blipFill>
              <p:spPr>
                <a:xfrm>
                  <a:off x="4689010" y="3701140"/>
                  <a:ext cx="65880" cy="74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9" name="Håndskrift 8">
                <a:extLst>
                  <a:ext uri="{FF2B5EF4-FFF2-40B4-BE49-F238E27FC236}">
                    <a16:creationId xmlns:a16="http://schemas.microsoft.com/office/drawing/2014/main" id="{6045ABB7-BCA7-4942-7C06-A866EB1B1215}"/>
                  </a:ext>
                </a:extLst>
              </p14:cNvPr>
              <p14:cNvContentPartPr/>
              <p14:nvPr/>
            </p14:nvContentPartPr>
            <p14:xfrm>
              <a:off x="4667770" y="3915700"/>
              <a:ext cx="274680" cy="164520"/>
            </p14:xfrm>
          </p:contentPart>
        </mc:Choice>
        <mc:Fallback>
          <p:pic>
            <p:nvPicPr>
              <p:cNvPr id="9" name="Håndskrift 8">
                <a:extLst>
                  <a:ext uri="{FF2B5EF4-FFF2-40B4-BE49-F238E27FC236}">
                    <a16:creationId xmlns:a16="http://schemas.microsoft.com/office/drawing/2014/main" id="{6045ABB7-BCA7-4942-7C06-A866EB1B1215}"/>
                  </a:ext>
                </a:extLst>
              </p:cNvPr>
              <p:cNvPicPr/>
              <p:nvPr/>
            </p:nvPicPr>
            <p:blipFill>
              <a:blip r:embed="rId12"/>
              <a:stretch>
                <a:fillRect/>
              </a:stretch>
            </p:blipFill>
            <p:spPr>
              <a:xfrm>
                <a:off x="4650130" y="3898060"/>
                <a:ext cx="3103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Håndskrift 9">
                <a:extLst>
                  <a:ext uri="{FF2B5EF4-FFF2-40B4-BE49-F238E27FC236}">
                    <a16:creationId xmlns:a16="http://schemas.microsoft.com/office/drawing/2014/main" id="{18B748E8-E21D-3D81-2C3C-6C0F06E5D096}"/>
                  </a:ext>
                </a:extLst>
              </p14:cNvPr>
              <p14:cNvContentPartPr/>
              <p14:nvPr/>
            </p14:nvContentPartPr>
            <p14:xfrm>
              <a:off x="9927508" y="3576470"/>
              <a:ext cx="298080" cy="430560"/>
            </p14:xfrm>
          </p:contentPart>
        </mc:Choice>
        <mc:Fallback>
          <p:pic>
            <p:nvPicPr>
              <p:cNvPr id="10" name="Håndskrift 9">
                <a:extLst>
                  <a:ext uri="{FF2B5EF4-FFF2-40B4-BE49-F238E27FC236}">
                    <a16:creationId xmlns:a16="http://schemas.microsoft.com/office/drawing/2014/main" id="{18B748E8-E21D-3D81-2C3C-6C0F06E5D096}"/>
                  </a:ext>
                </a:extLst>
              </p:cNvPr>
              <p:cNvPicPr/>
              <p:nvPr/>
            </p:nvPicPr>
            <p:blipFill>
              <a:blip r:embed="rId14"/>
              <a:stretch>
                <a:fillRect/>
              </a:stretch>
            </p:blipFill>
            <p:spPr>
              <a:xfrm>
                <a:off x="9909508" y="3558830"/>
                <a:ext cx="33372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Håndskrift 10">
                <a:extLst>
                  <a:ext uri="{FF2B5EF4-FFF2-40B4-BE49-F238E27FC236}">
                    <a16:creationId xmlns:a16="http://schemas.microsoft.com/office/drawing/2014/main" id="{EC75C143-ABBD-6E4D-AF2B-1368A8515227}"/>
                  </a:ext>
                </a:extLst>
              </p14:cNvPr>
              <p14:cNvContentPartPr/>
              <p14:nvPr/>
            </p14:nvContentPartPr>
            <p14:xfrm>
              <a:off x="10277248" y="3616070"/>
              <a:ext cx="124200" cy="16200"/>
            </p14:xfrm>
          </p:contentPart>
        </mc:Choice>
        <mc:Fallback>
          <p:pic>
            <p:nvPicPr>
              <p:cNvPr id="11" name="Håndskrift 10">
                <a:extLst>
                  <a:ext uri="{FF2B5EF4-FFF2-40B4-BE49-F238E27FC236}">
                    <a16:creationId xmlns:a16="http://schemas.microsoft.com/office/drawing/2014/main" id="{EC75C143-ABBD-6E4D-AF2B-1368A8515227}"/>
                  </a:ext>
                </a:extLst>
              </p:cNvPr>
              <p:cNvPicPr/>
              <p:nvPr/>
            </p:nvPicPr>
            <p:blipFill>
              <a:blip r:embed="rId16"/>
              <a:stretch>
                <a:fillRect/>
              </a:stretch>
            </p:blipFill>
            <p:spPr>
              <a:xfrm>
                <a:off x="10259608" y="3598430"/>
                <a:ext cx="1598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Håndskrift 13">
                <a:extLst>
                  <a:ext uri="{FF2B5EF4-FFF2-40B4-BE49-F238E27FC236}">
                    <a16:creationId xmlns:a16="http://schemas.microsoft.com/office/drawing/2014/main" id="{DAA831FC-5D06-A48D-4165-48CD56953120}"/>
                  </a:ext>
                </a:extLst>
              </p14:cNvPr>
              <p14:cNvContentPartPr/>
              <p14:nvPr/>
            </p14:nvContentPartPr>
            <p14:xfrm>
              <a:off x="10404328" y="3532010"/>
              <a:ext cx="128520" cy="169920"/>
            </p14:xfrm>
          </p:contentPart>
        </mc:Choice>
        <mc:Fallback>
          <p:pic>
            <p:nvPicPr>
              <p:cNvPr id="14" name="Håndskrift 13">
                <a:extLst>
                  <a:ext uri="{FF2B5EF4-FFF2-40B4-BE49-F238E27FC236}">
                    <a16:creationId xmlns:a16="http://schemas.microsoft.com/office/drawing/2014/main" id="{DAA831FC-5D06-A48D-4165-48CD56953120}"/>
                  </a:ext>
                </a:extLst>
              </p:cNvPr>
              <p:cNvPicPr/>
              <p:nvPr/>
            </p:nvPicPr>
            <p:blipFill>
              <a:blip r:embed="rId18"/>
              <a:stretch>
                <a:fillRect/>
              </a:stretch>
            </p:blipFill>
            <p:spPr>
              <a:xfrm>
                <a:off x="10386328" y="3514370"/>
                <a:ext cx="16416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Håndskrift 14">
                <a:extLst>
                  <a:ext uri="{FF2B5EF4-FFF2-40B4-BE49-F238E27FC236}">
                    <a16:creationId xmlns:a16="http://schemas.microsoft.com/office/drawing/2014/main" id="{C865B969-CD69-3098-8E2A-5D0578D68894}"/>
                  </a:ext>
                </a:extLst>
              </p14:cNvPr>
              <p14:cNvContentPartPr/>
              <p14:nvPr/>
            </p14:nvContentPartPr>
            <p14:xfrm>
              <a:off x="10274008" y="3885890"/>
              <a:ext cx="143280" cy="22680"/>
            </p14:xfrm>
          </p:contentPart>
        </mc:Choice>
        <mc:Fallback>
          <p:pic>
            <p:nvPicPr>
              <p:cNvPr id="15" name="Håndskrift 14">
                <a:extLst>
                  <a:ext uri="{FF2B5EF4-FFF2-40B4-BE49-F238E27FC236}">
                    <a16:creationId xmlns:a16="http://schemas.microsoft.com/office/drawing/2014/main" id="{C865B969-CD69-3098-8E2A-5D0578D68894}"/>
                  </a:ext>
                </a:extLst>
              </p:cNvPr>
              <p:cNvPicPr/>
              <p:nvPr/>
            </p:nvPicPr>
            <p:blipFill>
              <a:blip r:embed="rId20"/>
              <a:stretch>
                <a:fillRect/>
              </a:stretch>
            </p:blipFill>
            <p:spPr>
              <a:xfrm>
                <a:off x="10256368" y="3868250"/>
                <a:ext cx="1789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Håndskrift 15">
                <a:extLst>
                  <a:ext uri="{FF2B5EF4-FFF2-40B4-BE49-F238E27FC236}">
                    <a16:creationId xmlns:a16="http://schemas.microsoft.com/office/drawing/2014/main" id="{024AC747-331A-6182-45CC-725E5EC74AB6}"/>
                  </a:ext>
                </a:extLst>
              </p14:cNvPr>
              <p14:cNvContentPartPr/>
              <p14:nvPr/>
            </p14:nvContentPartPr>
            <p14:xfrm>
              <a:off x="10416928" y="3803450"/>
              <a:ext cx="139680" cy="168480"/>
            </p14:xfrm>
          </p:contentPart>
        </mc:Choice>
        <mc:Fallback>
          <p:pic>
            <p:nvPicPr>
              <p:cNvPr id="16" name="Håndskrift 15">
                <a:extLst>
                  <a:ext uri="{FF2B5EF4-FFF2-40B4-BE49-F238E27FC236}">
                    <a16:creationId xmlns:a16="http://schemas.microsoft.com/office/drawing/2014/main" id="{024AC747-331A-6182-45CC-725E5EC74AB6}"/>
                  </a:ext>
                </a:extLst>
              </p:cNvPr>
              <p:cNvPicPr/>
              <p:nvPr/>
            </p:nvPicPr>
            <p:blipFill>
              <a:blip r:embed="rId22"/>
              <a:stretch>
                <a:fillRect/>
              </a:stretch>
            </p:blipFill>
            <p:spPr>
              <a:xfrm>
                <a:off x="10399288" y="3785450"/>
                <a:ext cx="175320" cy="204120"/>
              </a:xfrm>
              <a:prstGeom prst="rect">
                <a:avLst/>
              </a:prstGeom>
            </p:spPr>
          </p:pic>
        </mc:Fallback>
      </mc:AlternateContent>
      <p:sp>
        <p:nvSpPr>
          <p:cNvPr id="17" name="TekstSylinder 16">
            <a:extLst>
              <a:ext uri="{FF2B5EF4-FFF2-40B4-BE49-F238E27FC236}">
                <a16:creationId xmlns:a16="http://schemas.microsoft.com/office/drawing/2014/main" id="{48AD9EFD-687E-7CDE-6DBA-F3726749A673}"/>
              </a:ext>
            </a:extLst>
          </p:cNvPr>
          <p:cNvSpPr txBox="1"/>
          <p:nvPr/>
        </p:nvSpPr>
        <p:spPr>
          <a:xfrm>
            <a:off x="0" y="0"/>
            <a:ext cx="2996340" cy="3139321"/>
          </a:xfrm>
          <a:prstGeom prst="rect">
            <a:avLst/>
          </a:prstGeom>
          <a:noFill/>
        </p:spPr>
        <p:txBody>
          <a:bodyPr wrap="square" rtlCol="0">
            <a:spAutoFit/>
          </a:bodyPr>
          <a:lstStyle/>
          <a:p>
            <a:r>
              <a:rPr lang="nb-NO" dirty="0"/>
              <a:t>For å løsne ram brikken så må du dytte de to markerte tingene utover som </a:t>
            </a:r>
            <a:r>
              <a:rPr lang="nb-NO" dirty="0" err="1"/>
              <a:t>pilenene</a:t>
            </a:r>
            <a:r>
              <a:rPr lang="nb-NO" dirty="0"/>
              <a:t> viser. Og da vil ram brikken være klar til å bli tatt ut.</a:t>
            </a:r>
          </a:p>
          <a:p>
            <a:endParaRPr lang="nb-NO" dirty="0"/>
          </a:p>
          <a:p>
            <a:endParaRPr lang="nb-NO" dirty="0"/>
          </a:p>
          <a:p>
            <a:r>
              <a:rPr lang="nb-NO" dirty="0"/>
              <a:t>OBS: </a:t>
            </a:r>
          </a:p>
          <a:p>
            <a:r>
              <a:rPr lang="nb-NO" dirty="0"/>
              <a:t>Pass på at den nye </a:t>
            </a:r>
            <a:r>
              <a:rPr lang="nb-NO" dirty="0" err="1"/>
              <a:t>rambrikken</a:t>
            </a:r>
            <a:r>
              <a:rPr lang="nb-NO" dirty="0"/>
              <a:t> er lik den gamle og passer inn i pc-en</a:t>
            </a:r>
          </a:p>
        </p:txBody>
      </p:sp>
    </p:spTree>
    <p:extLst>
      <p:ext uri="{BB962C8B-B14F-4D97-AF65-F5344CB8AC3E}">
        <p14:creationId xmlns:p14="http://schemas.microsoft.com/office/powerpoint/2010/main" val="2810348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01AFAE0-7E82-8FB8-A12F-5231E5C0E8E6}"/>
              </a:ext>
            </a:extLst>
          </p:cNvPr>
          <p:cNvSpPr>
            <a:spLocks noGrp="1"/>
          </p:cNvSpPr>
          <p:nvPr>
            <p:ph type="ctrTitle"/>
          </p:nvPr>
        </p:nvSpPr>
        <p:spPr/>
        <p:txBody>
          <a:bodyPr/>
          <a:lstStyle/>
          <a:p>
            <a:r>
              <a:rPr lang="nb-NO" dirty="0"/>
              <a:t>Bytte </a:t>
            </a:r>
            <a:r>
              <a:rPr lang="nb-NO" dirty="0" err="1"/>
              <a:t>cpu</a:t>
            </a:r>
            <a:endParaRPr lang="nb-NO" dirty="0"/>
          </a:p>
        </p:txBody>
      </p:sp>
    </p:spTree>
    <p:extLst>
      <p:ext uri="{BB962C8B-B14F-4D97-AF65-F5344CB8AC3E}">
        <p14:creationId xmlns:p14="http://schemas.microsoft.com/office/powerpoint/2010/main" val="3378174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42E6BA0-31E3-7E21-08B7-F060F407BB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1"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kstSylinder 3">
            <a:extLst>
              <a:ext uri="{FF2B5EF4-FFF2-40B4-BE49-F238E27FC236}">
                <a16:creationId xmlns:a16="http://schemas.microsoft.com/office/drawing/2014/main" id="{BDF34F8D-957B-EA61-D2B9-FA1F402DCB50}"/>
              </a:ext>
            </a:extLst>
          </p:cNvPr>
          <p:cNvSpPr txBox="1"/>
          <p:nvPr/>
        </p:nvSpPr>
        <p:spPr>
          <a:xfrm>
            <a:off x="0" y="0"/>
            <a:ext cx="3048000" cy="3139321"/>
          </a:xfrm>
          <a:prstGeom prst="rect">
            <a:avLst/>
          </a:prstGeom>
          <a:noFill/>
        </p:spPr>
        <p:txBody>
          <a:bodyPr wrap="square" rtlCol="0">
            <a:spAutoFit/>
          </a:bodyPr>
          <a:lstStyle/>
          <a:p>
            <a:r>
              <a:rPr lang="nb-NO" dirty="0"/>
              <a:t>For å komme til </a:t>
            </a:r>
            <a:r>
              <a:rPr lang="nb-NO" dirty="0" err="1"/>
              <a:t>cpu</a:t>
            </a:r>
            <a:r>
              <a:rPr lang="nb-NO" dirty="0"/>
              <a:t>-en så må vi først ta ut kjølings systemet og for å ta den ut må vi løsne lokket på høyre siden. </a:t>
            </a:r>
            <a:r>
              <a:rPr lang="nb-NO" b="1" dirty="0"/>
              <a:t>Viktig</a:t>
            </a:r>
            <a:r>
              <a:rPr lang="nb-NO" dirty="0"/>
              <a:t> før du begynner å løsne skruene må du ta ut batteriet</a:t>
            </a:r>
          </a:p>
          <a:p>
            <a:endParaRPr lang="nb-NO" dirty="0"/>
          </a:p>
          <a:p>
            <a:r>
              <a:rPr lang="nb-NO" dirty="0"/>
              <a:t>Du følger pilene og dytter </a:t>
            </a:r>
            <a:r>
              <a:rPr lang="nb-NO" dirty="0" err="1"/>
              <a:t>knappane</a:t>
            </a:r>
            <a:r>
              <a:rPr lang="nb-NO" dirty="0"/>
              <a:t> utover og drar </a:t>
            </a:r>
            <a:r>
              <a:rPr lang="nb-NO" dirty="0" err="1"/>
              <a:t>bateriet</a:t>
            </a:r>
            <a:r>
              <a:rPr lang="nb-NO" dirty="0"/>
              <a:t> mot deg.</a:t>
            </a:r>
          </a:p>
        </p:txBody>
      </p:sp>
      <mc:AlternateContent xmlns:mc="http://schemas.openxmlformats.org/markup-compatibility/2006">
        <mc:Choice xmlns:p14="http://schemas.microsoft.com/office/powerpoint/2010/main" Requires="p14">
          <p:contentPart p14:bwMode="auto" r:id="rId3">
            <p14:nvContentPartPr>
              <p14:cNvPr id="7" name="Håndskrift 6">
                <a:extLst>
                  <a:ext uri="{FF2B5EF4-FFF2-40B4-BE49-F238E27FC236}">
                    <a16:creationId xmlns:a16="http://schemas.microsoft.com/office/drawing/2014/main" id="{8CAE36C2-5F33-C1A3-A927-6A7DA78D61C2}"/>
                  </a:ext>
                </a:extLst>
              </p14:cNvPr>
              <p14:cNvContentPartPr/>
              <p14:nvPr/>
            </p14:nvContentPartPr>
            <p14:xfrm>
              <a:off x="9939680" y="2721160"/>
              <a:ext cx="338400" cy="241200"/>
            </p14:xfrm>
          </p:contentPart>
        </mc:Choice>
        <mc:Fallback>
          <p:pic>
            <p:nvPicPr>
              <p:cNvPr id="7" name="Håndskrift 6">
                <a:extLst>
                  <a:ext uri="{FF2B5EF4-FFF2-40B4-BE49-F238E27FC236}">
                    <a16:creationId xmlns:a16="http://schemas.microsoft.com/office/drawing/2014/main" id="{8CAE36C2-5F33-C1A3-A927-6A7DA78D61C2}"/>
                  </a:ext>
                </a:extLst>
              </p:cNvPr>
              <p:cNvPicPr/>
              <p:nvPr/>
            </p:nvPicPr>
            <p:blipFill>
              <a:blip r:embed="rId4"/>
              <a:stretch>
                <a:fillRect/>
              </a:stretch>
            </p:blipFill>
            <p:spPr>
              <a:xfrm>
                <a:off x="9921680" y="2703160"/>
                <a:ext cx="3740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Håndskrift 9">
                <a:extLst>
                  <a:ext uri="{FF2B5EF4-FFF2-40B4-BE49-F238E27FC236}">
                    <a16:creationId xmlns:a16="http://schemas.microsoft.com/office/drawing/2014/main" id="{AA8466F7-B508-04A2-310B-E093B1797176}"/>
                  </a:ext>
                </a:extLst>
              </p14:cNvPr>
              <p14:cNvContentPartPr/>
              <p14:nvPr/>
            </p14:nvContentPartPr>
            <p14:xfrm>
              <a:off x="4164633" y="596540"/>
              <a:ext cx="649800" cy="314280"/>
            </p14:xfrm>
          </p:contentPart>
        </mc:Choice>
        <mc:Fallback>
          <p:pic>
            <p:nvPicPr>
              <p:cNvPr id="10" name="Håndskrift 9">
                <a:extLst>
                  <a:ext uri="{FF2B5EF4-FFF2-40B4-BE49-F238E27FC236}">
                    <a16:creationId xmlns:a16="http://schemas.microsoft.com/office/drawing/2014/main" id="{AA8466F7-B508-04A2-310B-E093B1797176}"/>
                  </a:ext>
                </a:extLst>
              </p:cNvPr>
              <p:cNvPicPr/>
              <p:nvPr/>
            </p:nvPicPr>
            <p:blipFill>
              <a:blip r:embed="rId6"/>
              <a:stretch>
                <a:fillRect/>
              </a:stretch>
            </p:blipFill>
            <p:spPr>
              <a:xfrm>
                <a:off x="4146633" y="578540"/>
                <a:ext cx="68544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Håndskrift 10">
                <a:extLst>
                  <a:ext uri="{FF2B5EF4-FFF2-40B4-BE49-F238E27FC236}">
                    <a16:creationId xmlns:a16="http://schemas.microsoft.com/office/drawing/2014/main" id="{08DCA7C7-197D-0209-0162-9D69FEA980BD}"/>
                  </a:ext>
                </a:extLst>
              </p14:cNvPr>
              <p14:cNvContentPartPr/>
              <p14:nvPr/>
            </p14:nvContentPartPr>
            <p14:xfrm>
              <a:off x="3826593" y="884540"/>
              <a:ext cx="258480" cy="17280"/>
            </p14:xfrm>
          </p:contentPart>
        </mc:Choice>
        <mc:Fallback>
          <p:pic>
            <p:nvPicPr>
              <p:cNvPr id="11" name="Håndskrift 10">
                <a:extLst>
                  <a:ext uri="{FF2B5EF4-FFF2-40B4-BE49-F238E27FC236}">
                    <a16:creationId xmlns:a16="http://schemas.microsoft.com/office/drawing/2014/main" id="{08DCA7C7-197D-0209-0162-9D69FEA980BD}"/>
                  </a:ext>
                </a:extLst>
              </p:cNvPr>
              <p:cNvPicPr/>
              <p:nvPr/>
            </p:nvPicPr>
            <p:blipFill>
              <a:blip r:embed="rId8"/>
              <a:stretch>
                <a:fillRect/>
              </a:stretch>
            </p:blipFill>
            <p:spPr>
              <a:xfrm>
                <a:off x="3808953" y="866540"/>
                <a:ext cx="2941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Håndskrift 11">
                <a:extLst>
                  <a:ext uri="{FF2B5EF4-FFF2-40B4-BE49-F238E27FC236}">
                    <a16:creationId xmlns:a16="http://schemas.microsoft.com/office/drawing/2014/main" id="{DA5CEB36-5090-0489-3E04-169472EC9CAD}"/>
                  </a:ext>
                </a:extLst>
              </p14:cNvPr>
              <p14:cNvContentPartPr/>
              <p14:nvPr/>
            </p14:nvContentPartPr>
            <p14:xfrm>
              <a:off x="3688713" y="766100"/>
              <a:ext cx="121680" cy="223920"/>
            </p14:xfrm>
          </p:contentPart>
        </mc:Choice>
        <mc:Fallback>
          <p:pic>
            <p:nvPicPr>
              <p:cNvPr id="12" name="Håndskrift 11">
                <a:extLst>
                  <a:ext uri="{FF2B5EF4-FFF2-40B4-BE49-F238E27FC236}">
                    <a16:creationId xmlns:a16="http://schemas.microsoft.com/office/drawing/2014/main" id="{DA5CEB36-5090-0489-3E04-169472EC9CAD}"/>
                  </a:ext>
                </a:extLst>
              </p:cNvPr>
              <p:cNvPicPr/>
              <p:nvPr/>
            </p:nvPicPr>
            <p:blipFill>
              <a:blip r:embed="rId10"/>
              <a:stretch>
                <a:fillRect/>
              </a:stretch>
            </p:blipFill>
            <p:spPr>
              <a:xfrm>
                <a:off x="3670713" y="748100"/>
                <a:ext cx="1573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Håndskrift 12">
                <a:extLst>
                  <a:ext uri="{FF2B5EF4-FFF2-40B4-BE49-F238E27FC236}">
                    <a16:creationId xmlns:a16="http://schemas.microsoft.com/office/drawing/2014/main" id="{CF24104B-8DAD-F945-3F07-6CD2DEEDC220}"/>
                  </a:ext>
                </a:extLst>
              </p14:cNvPr>
              <p14:cNvContentPartPr/>
              <p14:nvPr/>
            </p14:nvContentPartPr>
            <p14:xfrm>
              <a:off x="10213940" y="634895"/>
              <a:ext cx="606960" cy="338040"/>
            </p14:xfrm>
          </p:contentPart>
        </mc:Choice>
        <mc:Fallback>
          <p:pic>
            <p:nvPicPr>
              <p:cNvPr id="13" name="Håndskrift 12">
                <a:extLst>
                  <a:ext uri="{FF2B5EF4-FFF2-40B4-BE49-F238E27FC236}">
                    <a16:creationId xmlns:a16="http://schemas.microsoft.com/office/drawing/2014/main" id="{CF24104B-8DAD-F945-3F07-6CD2DEEDC220}"/>
                  </a:ext>
                </a:extLst>
              </p:cNvPr>
              <p:cNvPicPr/>
              <p:nvPr/>
            </p:nvPicPr>
            <p:blipFill>
              <a:blip r:embed="rId12"/>
              <a:stretch>
                <a:fillRect/>
              </a:stretch>
            </p:blipFill>
            <p:spPr>
              <a:xfrm>
                <a:off x="10195940" y="616895"/>
                <a:ext cx="6426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Håndskrift 13">
                <a:extLst>
                  <a:ext uri="{FF2B5EF4-FFF2-40B4-BE49-F238E27FC236}">
                    <a16:creationId xmlns:a16="http://schemas.microsoft.com/office/drawing/2014/main" id="{84A5B1B2-0B4A-F173-5BCF-99F13716272B}"/>
                  </a:ext>
                </a:extLst>
              </p14:cNvPr>
              <p14:cNvContentPartPr/>
              <p14:nvPr/>
            </p14:nvContentPartPr>
            <p14:xfrm>
              <a:off x="10925300" y="921095"/>
              <a:ext cx="219240" cy="12600"/>
            </p14:xfrm>
          </p:contentPart>
        </mc:Choice>
        <mc:Fallback>
          <p:pic>
            <p:nvPicPr>
              <p:cNvPr id="14" name="Håndskrift 13">
                <a:extLst>
                  <a:ext uri="{FF2B5EF4-FFF2-40B4-BE49-F238E27FC236}">
                    <a16:creationId xmlns:a16="http://schemas.microsoft.com/office/drawing/2014/main" id="{84A5B1B2-0B4A-F173-5BCF-99F13716272B}"/>
                  </a:ext>
                </a:extLst>
              </p:cNvPr>
              <p:cNvPicPr/>
              <p:nvPr/>
            </p:nvPicPr>
            <p:blipFill>
              <a:blip r:embed="rId14"/>
              <a:stretch>
                <a:fillRect/>
              </a:stretch>
            </p:blipFill>
            <p:spPr>
              <a:xfrm>
                <a:off x="10907660" y="903095"/>
                <a:ext cx="2548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Håndskrift 14">
                <a:extLst>
                  <a:ext uri="{FF2B5EF4-FFF2-40B4-BE49-F238E27FC236}">
                    <a16:creationId xmlns:a16="http://schemas.microsoft.com/office/drawing/2014/main" id="{2BB90B9F-70BA-BDEE-6B78-590BC231658C}"/>
                  </a:ext>
                </a:extLst>
              </p14:cNvPr>
              <p14:cNvContentPartPr/>
              <p14:nvPr/>
            </p14:nvContentPartPr>
            <p14:xfrm>
              <a:off x="11144180" y="827495"/>
              <a:ext cx="96120" cy="188640"/>
            </p14:xfrm>
          </p:contentPart>
        </mc:Choice>
        <mc:Fallback>
          <p:pic>
            <p:nvPicPr>
              <p:cNvPr id="15" name="Håndskrift 14">
                <a:extLst>
                  <a:ext uri="{FF2B5EF4-FFF2-40B4-BE49-F238E27FC236}">
                    <a16:creationId xmlns:a16="http://schemas.microsoft.com/office/drawing/2014/main" id="{2BB90B9F-70BA-BDEE-6B78-590BC231658C}"/>
                  </a:ext>
                </a:extLst>
              </p:cNvPr>
              <p:cNvPicPr/>
              <p:nvPr/>
            </p:nvPicPr>
            <p:blipFill>
              <a:blip r:embed="rId16"/>
              <a:stretch>
                <a:fillRect/>
              </a:stretch>
            </p:blipFill>
            <p:spPr>
              <a:xfrm>
                <a:off x="11126180" y="809855"/>
                <a:ext cx="1317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Håndskrift 15">
                <a:extLst>
                  <a:ext uri="{FF2B5EF4-FFF2-40B4-BE49-F238E27FC236}">
                    <a16:creationId xmlns:a16="http://schemas.microsoft.com/office/drawing/2014/main" id="{43ED51F2-C2D4-EE5A-2F2B-2E0BC36F5649}"/>
                  </a:ext>
                </a:extLst>
              </p14:cNvPr>
              <p14:cNvContentPartPr/>
              <p14:nvPr/>
            </p14:nvContentPartPr>
            <p14:xfrm>
              <a:off x="6680050" y="87040"/>
              <a:ext cx="1633320" cy="294840"/>
            </p14:xfrm>
          </p:contentPart>
        </mc:Choice>
        <mc:Fallback>
          <p:pic>
            <p:nvPicPr>
              <p:cNvPr id="16" name="Håndskrift 15">
                <a:extLst>
                  <a:ext uri="{FF2B5EF4-FFF2-40B4-BE49-F238E27FC236}">
                    <a16:creationId xmlns:a16="http://schemas.microsoft.com/office/drawing/2014/main" id="{43ED51F2-C2D4-EE5A-2F2B-2E0BC36F5649}"/>
                  </a:ext>
                </a:extLst>
              </p:cNvPr>
              <p:cNvPicPr/>
              <p:nvPr/>
            </p:nvPicPr>
            <p:blipFill>
              <a:blip r:embed="rId18"/>
              <a:stretch>
                <a:fillRect/>
              </a:stretch>
            </p:blipFill>
            <p:spPr>
              <a:xfrm>
                <a:off x="6662410" y="69400"/>
                <a:ext cx="1668960" cy="330480"/>
              </a:xfrm>
              <a:prstGeom prst="rect">
                <a:avLst/>
              </a:prstGeom>
            </p:spPr>
          </p:pic>
        </mc:Fallback>
      </mc:AlternateContent>
      <p:grpSp>
        <p:nvGrpSpPr>
          <p:cNvPr id="19" name="Gruppe 18">
            <a:extLst>
              <a:ext uri="{FF2B5EF4-FFF2-40B4-BE49-F238E27FC236}">
                <a16:creationId xmlns:a16="http://schemas.microsoft.com/office/drawing/2014/main" id="{099C5D1C-DF42-A8D5-EE5F-DC05B2984513}"/>
              </a:ext>
            </a:extLst>
          </p:cNvPr>
          <p:cNvGrpSpPr/>
          <p:nvPr/>
        </p:nvGrpSpPr>
        <p:grpSpPr>
          <a:xfrm>
            <a:off x="10433050" y="1057960"/>
            <a:ext cx="159120" cy="240840"/>
            <a:chOff x="10433050" y="1057960"/>
            <a:chExt cx="159120" cy="240840"/>
          </a:xfrm>
        </p:grpSpPr>
        <mc:AlternateContent xmlns:mc="http://schemas.openxmlformats.org/markup-compatibility/2006">
          <mc:Choice xmlns:p14="http://schemas.microsoft.com/office/powerpoint/2010/main" Requires="p14">
            <p:contentPart p14:bwMode="auto" r:id="rId19">
              <p14:nvContentPartPr>
                <p14:cNvPr id="17" name="Håndskrift 16">
                  <a:extLst>
                    <a:ext uri="{FF2B5EF4-FFF2-40B4-BE49-F238E27FC236}">
                      <a16:creationId xmlns:a16="http://schemas.microsoft.com/office/drawing/2014/main" id="{F6B7DB4B-3B87-278A-C1B5-CD374B8629A1}"/>
                    </a:ext>
                  </a:extLst>
                </p14:cNvPr>
                <p14:cNvContentPartPr/>
                <p14:nvPr/>
              </p14:nvContentPartPr>
              <p14:xfrm>
                <a:off x="10480210" y="1057960"/>
                <a:ext cx="48960" cy="240840"/>
              </p14:xfrm>
            </p:contentPart>
          </mc:Choice>
          <mc:Fallback>
            <p:pic>
              <p:nvPicPr>
                <p:cNvPr id="17" name="Håndskrift 16">
                  <a:extLst>
                    <a:ext uri="{FF2B5EF4-FFF2-40B4-BE49-F238E27FC236}">
                      <a16:creationId xmlns:a16="http://schemas.microsoft.com/office/drawing/2014/main" id="{F6B7DB4B-3B87-278A-C1B5-CD374B8629A1}"/>
                    </a:ext>
                  </a:extLst>
                </p:cNvPr>
                <p:cNvPicPr/>
                <p:nvPr/>
              </p:nvPicPr>
              <p:blipFill>
                <a:blip r:embed="rId20"/>
                <a:stretch>
                  <a:fillRect/>
                </a:stretch>
              </p:blipFill>
              <p:spPr>
                <a:xfrm>
                  <a:off x="10462210" y="1039960"/>
                  <a:ext cx="846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Håndskrift 17">
                  <a:extLst>
                    <a:ext uri="{FF2B5EF4-FFF2-40B4-BE49-F238E27FC236}">
                      <a16:creationId xmlns:a16="http://schemas.microsoft.com/office/drawing/2014/main" id="{0B5F1298-4B26-9B73-43C5-229C4462CBE2}"/>
                    </a:ext>
                  </a:extLst>
                </p14:cNvPr>
                <p14:cNvContentPartPr/>
                <p14:nvPr/>
              </p14:nvContentPartPr>
              <p14:xfrm>
                <a:off x="10433050" y="1282600"/>
                <a:ext cx="159120" cy="360"/>
              </p14:xfrm>
            </p:contentPart>
          </mc:Choice>
          <mc:Fallback>
            <p:pic>
              <p:nvPicPr>
                <p:cNvPr id="18" name="Håndskrift 17">
                  <a:extLst>
                    <a:ext uri="{FF2B5EF4-FFF2-40B4-BE49-F238E27FC236}">
                      <a16:creationId xmlns:a16="http://schemas.microsoft.com/office/drawing/2014/main" id="{0B5F1298-4B26-9B73-43C5-229C4462CBE2}"/>
                    </a:ext>
                  </a:extLst>
                </p:cNvPr>
                <p:cNvPicPr/>
                <p:nvPr/>
              </p:nvPicPr>
              <p:blipFill>
                <a:blip r:embed="rId22"/>
                <a:stretch>
                  <a:fillRect/>
                </a:stretch>
              </p:blipFill>
              <p:spPr>
                <a:xfrm>
                  <a:off x="10415050" y="1264600"/>
                  <a:ext cx="19476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20" name="Håndskrift 19">
                <a:extLst>
                  <a:ext uri="{FF2B5EF4-FFF2-40B4-BE49-F238E27FC236}">
                    <a16:creationId xmlns:a16="http://schemas.microsoft.com/office/drawing/2014/main" id="{28AE607D-36AD-A544-7044-9CDF49B3CBAF}"/>
                  </a:ext>
                </a:extLst>
              </p14:cNvPr>
              <p14:cNvContentPartPr/>
              <p14:nvPr/>
            </p14:nvContentPartPr>
            <p14:xfrm>
              <a:off x="4419250" y="971560"/>
              <a:ext cx="55080" cy="228960"/>
            </p14:xfrm>
          </p:contentPart>
        </mc:Choice>
        <mc:Fallback>
          <p:pic>
            <p:nvPicPr>
              <p:cNvPr id="20" name="Håndskrift 19">
                <a:extLst>
                  <a:ext uri="{FF2B5EF4-FFF2-40B4-BE49-F238E27FC236}">
                    <a16:creationId xmlns:a16="http://schemas.microsoft.com/office/drawing/2014/main" id="{28AE607D-36AD-A544-7044-9CDF49B3CBAF}"/>
                  </a:ext>
                </a:extLst>
              </p:cNvPr>
              <p:cNvPicPr/>
              <p:nvPr/>
            </p:nvPicPr>
            <p:blipFill>
              <a:blip r:embed="rId24"/>
              <a:stretch>
                <a:fillRect/>
              </a:stretch>
            </p:blipFill>
            <p:spPr>
              <a:xfrm>
                <a:off x="4401610" y="953920"/>
                <a:ext cx="907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Håndskrift 22">
                <a:extLst>
                  <a:ext uri="{FF2B5EF4-FFF2-40B4-BE49-F238E27FC236}">
                    <a16:creationId xmlns:a16="http://schemas.microsoft.com/office/drawing/2014/main" id="{5F2F81E2-3DA9-2973-D987-2C18A2B3D3BD}"/>
                  </a:ext>
                </a:extLst>
              </p14:cNvPr>
              <p14:cNvContentPartPr/>
              <p14:nvPr/>
            </p14:nvContentPartPr>
            <p14:xfrm>
              <a:off x="4355890" y="1192600"/>
              <a:ext cx="171720" cy="21600"/>
            </p14:xfrm>
          </p:contentPart>
        </mc:Choice>
        <mc:Fallback>
          <p:pic>
            <p:nvPicPr>
              <p:cNvPr id="23" name="Håndskrift 22">
                <a:extLst>
                  <a:ext uri="{FF2B5EF4-FFF2-40B4-BE49-F238E27FC236}">
                    <a16:creationId xmlns:a16="http://schemas.microsoft.com/office/drawing/2014/main" id="{5F2F81E2-3DA9-2973-D987-2C18A2B3D3BD}"/>
                  </a:ext>
                </a:extLst>
              </p:cNvPr>
              <p:cNvPicPr/>
              <p:nvPr/>
            </p:nvPicPr>
            <p:blipFill>
              <a:blip r:embed="rId26"/>
              <a:stretch>
                <a:fillRect/>
              </a:stretch>
            </p:blipFill>
            <p:spPr>
              <a:xfrm>
                <a:off x="4338250" y="1174960"/>
                <a:ext cx="2073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Håndskrift 23">
                <a:extLst>
                  <a:ext uri="{FF2B5EF4-FFF2-40B4-BE49-F238E27FC236}">
                    <a16:creationId xmlns:a16="http://schemas.microsoft.com/office/drawing/2014/main" id="{A94F1D4C-B4AF-5348-CF28-C2AD77A95919}"/>
                  </a:ext>
                </a:extLst>
              </p14:cNvPr>
              <p14:cNvContentPartPr/>
              <p14:nvPr/>
            </p14:nvContentPartPr>
            <p14:xfrm>
              <a:off x="7238770" y="460720"/>
              <a:ext cx="241920" cy="237960"/>
            </p14:xfrm>
          </p:contentPart>
        </mc:Choice>
        <mc:Fallback>
          <p:pic>
            <p:nvPicPr>
              <p:cNvPr id="24" name="Håndskrift 23">
                <a:extLst>
                  <a:ext uri="{FF2B5EF4-FFF2-40B4-BE49-F238E27FC236}">
                    <a16:creationId xmlns:a16="http://schemas.microsoft.com/office/drawing/2014/main" id="{A94F1D4C-B4AF-5348-CF28-C2AD77A95919}"/>
                  </a:ext>
                </a:extLst>
              </p:cNvPr>
              <p:cNvPicPr/>
              <p:nvPr/>
            </p:nvPicPr>
            <p:blipFill>
              <a:blip r:embed="rId28"/>
              <a:stretch>
                <a:fillRect/>
              </a:stretch>
            </p:blipFill>
            <p:spPr>
              <a:xfrm>
                <a:off x="7220770" y="443080"/>
                <a:ext cx="277560" cy="273600"/>
              </a:xfrm>
              <a:prstGeom prst="rect">
                <a:avLst/>
              </a:prstGeom>
            </p:spPr>
          </p:pic>
        </mc:Fallback>
      </mc:AlternateContent>
    </p:spTree>
    <p:extLst>
      <p:ext uri="{BB962C8B-B14F-4D97-AF65-F5344CB8AC3E}">
        <p14:creationId xmlns:p14="http://schemas.microsoft.com/office/powerpoint/2010/main" val="2058540957"/>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5a66368-d49e-4bf5-af9a-6ccbf48e6655}" enabled="0" method="" siteId="{a5a66368-d49e-4bf5-af9a-6ccbf48e6655}" removed="1"/>
</clbl:labelList>
</file>

<file path=docProps/app.xml><?xml version="1.0" encoding="utf-8"?>
<Properties xmlns="http://schemas.openxmlformats.org/officeDocument/2006/extended-properties" xmlns:vt="http://schemas.openxmlformats.org/officeDocument/2006/docPropsVTypes">
  <TotalTime>4018</TotalTime>
  <Words>602</Words>
  <Application>Microsoft Office PowerPoint</Application>
  <PresentationFormat>Widescreen</PresentationFormat>
  <Paragraphs>30</Paragraphs>
  <Slides>14</Slides>
  <Notes>0</Notes>
  <HiddenSlides>0</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14</vt:i4>
      </vt:variant>
    </vt:vector>
  </HeadingPairs>
  <TitlesOfParts>
    <vt:vector size="18" baseType="lpstr">
      <vt:lpstr>Aptos</vt:lpstr>
      <vt:lpstr>Aptos Display</vt:lpstr>
      <vt:lpstr>Arial</vt:lpstr>
      <vt:lpstr>Office-tema</vt:lpstr>
      <vt:lpstr>Hvordan bytte R.A.M og CPU i Dell </vt:lpstr>
      <vt:lpstr>Hva er det du trenger til å gjøre dette</vt:lpstr>
      <vt:lpstr>PowerPoint-presentasjon</vt:lpstr>
      <vt:lpstr>PowerPoint-presentasjon</vt:lpstr>
      <vt:lpstr>PowerPoint-presentasjon</vt:lpstr>
      <vt:lpstr>Bytte R.A.M</vt:lpstr>
      <vt:lpstr>PowerPoint-presentasjon</vt:lpstr>
      <vt:lpstr>Bytte cpu</vt:lpstr>
      <vt:lpstr>PowerPoint-presentasjon</vt:lpstr>
      <vt:lpstr>PowerPoint-presentasjon</vt:lpstr>
      <vt:lpstr>PowerPoint-presentasjon</vt:lpstr>
      <vt:lpstr>PowerPoint-presentasjon</vt:lpstr>
      <vt:lpstr>PowerPoint-presentasjon</vt:lpstr>
      <vt:lpstr>Gratulerer nå er du ferdig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Milosz Chudzik</dc:creator>
  <cp:lastModifiedBy>Milosz Chudzik</cp:lastModifiedBy>
  <cp:revision>1</cp:revision>
  <dcterms:created xsi:type="dcterms:W3CDTF">2024-11-26T13:07:02Z</dcterms:created>
  <dcterms:modified xsi:type="dcterms:W3CDTF">2024-11-29T08:05:03Z</dcterms:modified>
</cp:coreProperties>
</file>